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10259" y="384556"/>
            <a:ext cx="3971480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715362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07211" y="360171"/>
            <a:ext cx="3977576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5360" y="1857755"/>
            <a:ext cx="11521279" cy="2720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3973" y="6584026"/>
            <a:ext cx="184277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5536" y="6567128"/>
            <a:ext cx="24574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4790" y="5934026"/>
            <a:ext cx="210312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 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0996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1411" y="5934026"/>
            <a:ext cx="154178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2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9117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3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9831" y="5934026"/>
            <a:ext cx="134175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 dirty="0">
              <a:latin typeface="Arial MT"/>
              <a:cs typeface="Arial MT"/>
            </a:endParaRPr>
          </a:p>
          <a:p>
            <a:pPr marL="21590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Lifesaver</a:t>
            </a:r>
            <a:endParaRPr sz="1300" dirty="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7239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97473" y="5934026"/>
            <a:ext cx="190182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3</a:t>
            </a:r>
            <a:endParaRPr sz="1600" dirty="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Medic/Corpsman</a:t>
            </a:r>
            <a:endParaRPr sz="13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9217" y="4217923"/>
            <a:ext cx="6272530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b="1" spc="-5" dirty="0">
                <a:latin typeface="Arial"/>
                <a:cs typeface="Arial"/>
              </a:rPr>
              <a:t>MODULE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70" dirty="0">
                <a:latin typeface="Arial"/>
                <a:cs typeface="Arial"/>
              </a:rPr>
              <a:t>11: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HYPOTHERMIA </a:t>
            </a:r>
            <a:r>
              <a:rPr sz="3600" b="1" spc="-98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PREVENTION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6968" y="386588"/>
            <a:ext cx="2277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HYPOTHERMIA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25110" y="999235"/>
            <a:ext cx="82213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5" dirty="0">
                <a:solidFill>
                  <a:srgbClr val="C00000"/>
                </a:solidFill>
              </a:rPr>
              <a:t>PASSIVE</a:t>
            </a:r>
            <a:r>
              <a:rPr sz="3600" spc="-5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HYPOTHERMIA</a:t>
            </a:r>
            <a:r>
              <a:rPr sz="3600" spc="-135" dirty="0">
                <a:solidFill>
                  <a:srgbClr val="000000"/>
                </a:solidFill>
              </a:rPr>
              <a:t> </a:t>
            </a:r>
            <a:r>
              <a:rPr sz="3600" spc="-35" dirty="0">
                <a:solidFill>
                  <a:srgbClr val="000000"/>
                </a:solidFill>
              </a:rPr>
              <a:t>MATERIALS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6031164" y="2881884"/>
            <a:ext cx="4297680" cy="1805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499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Passive hypothermia </a:t>
            </a:r>
            <a:r>
              <a:rPr sz="2000" b="1" spc="-10" dirty="0">
                <a:latin typeface="Arial"/>
                <a:cs typeface="Arial"/>
              </a:rPr>
              <a:t>materials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provide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heating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by:</a:t>
            </a:r>
            <a:endParaRPr sz="2000">
              <a:latin typeface="Arial"/>
              <a:cs typeface="Arial"/>
            </a:endParaRPr>
          </a:p>
          <a:p>
            <a:pPr marL="298450" marR="269240" indent="-285750">
              <a:lnSpc>
                <a:spcPct val="100000"/>
              </a:lnSpc>
              <a:spcBef>
                <a:spcPts val="100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dirty="0">
                <a:latin typeface="Arial MT"/>
                <a:cs typeface="Arial MT"/>
              </a:rPr>
              <a:t>Keeping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casualty’s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body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heat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contained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passive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material</a:t>
            </a:r>
            <a:endParaRPr sz="20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101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dirty="0">
                <a:latin typeface="Arial MT"/>
                <a:cs typeface="Arial MT"/>
              </a:rPr>
              <a:t>Keeping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</a:t>
            </a:r>
            <a:r>
              <a:rPr sz="2000" spc="-15" dirty="0">
                <a:latin typeface="Arial MT"/>
                <a:cs typeface="Arial MT"/>
              </a:rPr>
              <a:t> off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ground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7893" y="3676850"/>
            <a:ext cx="0" cy="511809"/>
          </a:xfrm>
          <a:custGeom>
            <a:avLst/>
            <a:gdLst/>
            <a:ahLst/>
            <a:cxnLst/>
            <a:rect l="l" t="t" r="r" b="b"/>
            <a:pathLst>
              <a:path h="511810">
                <a:moveTo>
                  <a:pt x="0" y="51142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0" y="2014727"/>
            <a:ext cx="5791200" cy="4843780"/>
            <a:chOff x="0" y="2014727"/>
            <a:chExt cx="5791200" cy="484378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7567" y="2066543"/>
              <a:ext cx="3913631" cy="31607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14727"/>
              <a:ext cx="3514344" cy="4843272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6097893" y="439621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2DD4B2-C0D4-849F-3630-8DAEC54FFFC7}"/>
              </a:ext>
            </a:extLst>
          </p:cNvPr>
          <p:cNvGrpSpPr/>
          <p:nvPr/>
        </p:nvGrpSpPr>
        <p:grpSpPr>
          <a:xfrm>
            <a:off x="5070660" y="5720586"/>
            <a:ext cx="2494280" cy="756285"/>
            <a:chOff x="8840020" y="5144995"/>
            <a:chExt cx="2494280" cy="756285"/>
          </a:xfrm>
        </p:grpSpPr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0D189CCE-D604-3311-8549-B07198318720}"/>
                </a:ext>
              </a:extLst>
            </p:cNvPr>
            <p:cNvSpPr/>
            <p:nvPr/>
          </p:nvSpPr>
          <p:spPr>
            <a:xfrm>
              <a:off x="10578015" y="5144995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64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DE08882F-6D2D-4A46-1C30-13B276F757CF}"/>
                </a:ext>
              </a:extLst>
            </p:cNvPr>
            <p:cNvSpPr txBox="1"/>
            <p:nvPr/>
          </p:nvSpPr>
          <p:spPr>
            <a:xfrm>
              <a:off x="8840020" y="526659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lang="en-US"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</a:rPr>
                <a:t>C</a:t>
              </a:r>
              <a:r>
                <a:rPr lang="en-US" sz="3200" spc="-50" dirty="0">
                  <a:latin typeface="Arial Black"/>
                  <a:cs typeface="Arial Black"/>
                </a:rPr>
                <a:t>  </a:t>
              </a:r>
              <a:r>
                <a:rPr sz="4800" spc="-75" baseline="1736" dirty="0">
                  <a:solidFill>
                    <a:schemeClr val="bg1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6968" y="386588"/>
            <a:ext cx="2277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HYPOTHERMIA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7337" y="2078228"/>
            <a:ext cx="2999105" cy="104965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ct val="91100"/>
              </a:lnSpc>
              <a:spcBef>
                <a:spcPts val="290"/>
              </a:spcBef>
            </a:pPr>
            <a:r>
              <a:rPr sz="1800" spc="-5" dirty="0">
                <a:latin typeface="Arial MT"/>
                <a:cs typeface="Arial MT"/>
              </a:rPr>
              <a:t>Place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poncho or blanket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under the casualty to protect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them from </a:t>
            </a:r>
            <a:r>
              <a:rPr sz="1800" dirty="0">
                <a:latin typeface="Arial MT"/>
                <a:cs typeface="Arial MT"/>
              </a:rPr>
              <a:t>the </a:t>
            </a:r>
            <a:r>
              <a:rPr sz="1800" spc="-5" dirty="0">
                <a:latin typeface="Arial MT"/>
                <a:cs typeface="Arial MT"/>
              </a:rPr>
              <a:t>temperature or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dampness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ground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349752"/>
            <a:ext cx="4657344" cy="339852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77955" y="947420"/>
            <a:ext cx="8915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5" dirty="0">
                <a:solidFill>
                  <a:srgbClr val="C00000"/>
                </a:solidFill>
              </a:rPr>
              <a:t>PASSIVE</a:t>
            </a:r>
            <a:r>
              <a:rPr sz="3600" spc="-5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HYPOTHERMIA</a:t>
            </a:r>
            <a:r>
              <a:rPr sz="3600" spc="-13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MANAGEMENT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4169049" y="2093467"/>
            <a:ext cx="3137535" cy="32994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283845">
              <a:lnSpc>
                <a:spcPct val="99400"/>
              </a:lnSpc>
              <a:spcBef>
                <a:spcPts val="110"/>
              </a:spcBef>
            </a:pPr>
            <a:r>
              <a:rPr sz="1800" spc="-5" dirty="0">
                <a:latin typeface="Arial MT"/>
                <a:cs typeface="Arial MT"/>
              </a:rPr>
              <a:t>Passive hypothermia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prevention does not reverse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hypothermic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process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sz="1800" spc="-5" dirty="0">
                <a:latin typeface="Arial MT"/>
                <a:cs typeface="Arial MT"/>
              </a:rPr>
              <a:t>If no rewarming equipment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available, then use dry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blankets, poncho liners,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sleeping bags, or anything that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will </a:t>
            </a:r>
            <a:r>
              <a:rPr sz="1800" spc="-5" dirty="0">
                <a:latin typeface="Arial MT"/>
                <a:cs typeface="Arial MT"/>
              </a:rPr>
              <a:t>retain heat and keep 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dry</a:t>
            </a:r>
            <a:endParaRPr sz="1800">
              <a:latin typeface="Arial MT"/>
              <a:cs typeface="Arial MT"/>
            </a:endParaRPr>
          </a:p>
          <a:p>
            <a:pPr marL="12700" marR="986790">
              <a:lnSpc>
                <a:spcPct val="102200"/>
              </a:lnSpc>
              <a:spcBef>
                <a:spcPts val="985"/>
              </a:spcBef>
            </a:pPr>
            <a:r>
              <a:rPr sz="1800" spc="-5" dirty="0">
                <a:latin typeface="Arial MT"/>
                <a:cs typeface="Arial MT"/>
              </a:rPr>
              <a:t>Keep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off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ground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04284" y="1910389"/>
            <a:ext cx="4185285" cy="3378835"/>
          </a:xfrm>
          <a:custGeom>
            <a:avLst/>
            <a:gdLst/>
            <a:ahLst/>
            <a:cxnLst/>
            <a:rect l="l" t="t" r="r" b="b"/>
            <a:pathLst>
              <a:path w="4185284" h="3378835">
                <a:moveTo>
                  <a:pt x="4057133" y="0"/>
                </a:moveTo>
                <a:lnTo>
                  <a:pt x="127772" y="0"/>
                </a:lnTo>
                <a:lnTo>
                  <a:pt x="78037" y="10040"/>
                </a:lnTo>
                <a:lnTo>
                  <a:pt x="37423" y="37423"/>
                </a:lnTo>
                <a:lnTo>
                  <a:pt x="10041" y="78037"/>
                </a:lnTo>
                <a:lnTo>
                  <a:pt x="0" y="127770"/>
                </a:lnTo>
                <a:lnTo>
                  <a:pt x="0" y="3250660"/>
                </a:lnTo>
                <a:lnTo>
                  <a:pt x="10041" y="3300394"/>
                </a:lnTo>
                <a:lnTo>
                  <a:pt x="37423" y="3341008"/>
                </a:lnTo>
                <a:lnTo>
                  <a:pt x="78037" y="3368391"/>
                </a:lnTo>
                <a:lnTo>
                  <a:pt x="127772" y="3378432"/>
                </a:lnTo>
                <a:lnTo>
                  <a:pt x="4057133" y="3378432"/>
                </a:lnTo>
                <a:lnTo>
                  <a:pt x="4106867" y="3368391"/>
                </a:lnTo>
                <a:lnTo>
                  <a:pt x="4147480" y="3341008"/>
                </a:lnTo>
                <a:lnTo>
                  <a:pt x="4174863" y="3300394"/>
                </a:lnTo>
                <a:lnTo>
                  <a:pt x="4184904" y="3250660"/>
                </a:lnTo>
                <a:lnTo>
                  <a:pt x="4184904" y="127770"/>
                </a:lnTo>
                <a:lnTo>
                  <a:pt x="4174863" y="78037"/>
                </a:lnTo>
                <a:lnTo>
                  <a:pt x="4147480" y="37423"/>
                </a:lnTo>
                <a:lnTo>
                  <a:pt x="4106867" y="10040"/>
                </a:lnTo>
                <a:lnTo>
                  <a:pt x="4057133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69628" y="2578100"/>
            <a:ext cx="3455035" cy="2473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400"/>
              </a:lnSpc>
              <a:spcBef>
                <a:spcPts val="110"/>
              </a:spcBef>
            </a:pPr>
            <a:r>
              <a:rPr sz="1800" spc="-5" dirty="0">
                <a:latin typeface="Arial MT"/>
                <a:cs typeface="Arial MT"/>
              </a:rPr>
              <a:t>Blood loss can cause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significant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drop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body temperature, even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hot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weather</a:t>
            </a:r>
            <a:endParaRPr sz="1800">
              <a:latin typeface="Arial MT"/>
              <a:cs typeface="Arial MT"/>
            </a:endParaRPr>
          </a:p>
          <a:p>
            <a:pPr marL="12700" marR="123189">
              <a:lnSpc>
                <a:spcPct val="100000"/>
              </a:lnSpc>
              <a:spcBef>
                <a:spcPts val="960"/>
              </a:spcBef>
            </a:pPr>
            <a:r>
              <a:rPr sz="1800" spc="-10" dirty="0">
                <a:latin typeface="Arial MT"/>
                <a:cs typeface="Arial MT"/>
              </a:rPr>
              <a:t>Wrap </a:t>
            </a:r>
            <a:r>
              <a:rPr sz="1800" spc="-5" dirty="0">
                <a:latin typeface="Arial MT"/>
                <a:cs typeface="Arial MT"/>
              </a:rPr>
              <a:t>the entire blanket-like shell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(or passive heating materials)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completely around the </a:t>
            </a:r>
            <a:r>
              <a:rPr sz="1800" spc="-20" dirty="0">
                <a:latin typeface="Arial MT"/>
                <a:cs typeface="Arial MT"/>
              </a:rPr>
              <a:t>casualty, 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including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head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800" dirty="0">
                <a:latin typeface="Arial MT"/>
                <a:cs typeface="Arial MT"/>
              </a:rPr>
              <a:t>Do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not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cover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face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43033" y="2053844"/>
            <a:ext cx="1864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KEY</a:t>
            </a:r>
            <a:r>
              <a:rPr sz="2400" b="1" spc="-1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POINTS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113872" y="2561903"/>
            <a:ext cx="116205" cy="2494280"/>
            <a:chOff x="8113872" y="2561903"/>
            <a:chExt cx="116205" cy="2494280"/>
          </a:xfrm>
        </p:grpSpPr>
        <p:sp>
          <p:nvSpPr>
            <p:cNvPr id="13" name="object 13"/>
            <p:cNvSpPr/>
            <p:nvPr/>
          </p:nvSpPr>
          <p:spPr>
            <a:xfrm>
              <a:off x="8172356" y="2561903"/>
              <a:ext cx="0" cy="847090"/>
            </a:xfrm>
            <a:custGeom>
              <a:avLst/>
              <a:gdLst/>
              <a:ahLst/>
              <a:cxnLst/>
              <a:rect l="l" t="t" r="r" b="b"/>
              <a:pathLst>
                <a:path h="847089">
                  <a:moveTo>
                    <a:pt x="0" y="84702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72356" y="3591806"/>
              <a:ext cx="0" cy="961390"/>
            </a:xfrm>
            <a:custGeom>
              <a:avLst/>
              <a:gdLst/>
              <a:ahLst/>
              <a:cxnLst/>
              <a:rect l="l" t="t" r="r" b="b"/>
              <a:pathLst>
                <a:path h="961389">
                  <a:moveTo>
                    <a:pt x="0" y="961150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71022" y="4750175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922704" y="3059439"/>
            <a:ext cx="136525" cy="2229485"/>
            <a:chOff x="3922704" y="3059439"/>
            <a:chExt cx="136525" cy="2229485"/>
          </a:xfrm>
        </p:grpSpPr>
        <p:sp>
          <p:nvSpPr>
            <p:cNvPr id="17" name="object 17"/>
            <p:cNvSpPr/>
            <p:nvPr/>
          </p:nvSpPr>
          <p:spPr>
            <a:xfrm>
              <a:off x="3979854" y="3116589"/>
              <a:ext cx="22225" cy="1633855"/>
            </a:xfrm>
            <a:custGeom>
              <a:avLst/>
              <a:gdLst/>
              <a:ahLst/>
              <a:cxnLst/>
              <a:rect l="l" t="t" r="r" b="b"/>
              <a:pathLst>
                <a:path w="22225" h="1633854">
                  <a:moveTo>
                    <a:pt x="21630" y="1633586"/>
                  </a:moveTo>
                  <a:lnTo>
                    <a:pt x="0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001484" y="4858959"/>
              <a:ext cx="0" cy="429895"/>
            </a:xfrm>
            <a:custGeom>
              <a:avLst/>
              <a:gdLst/>
              <a:ahLst/>
              <a:cxnLst/>
              <a:rect l="l" t="t" r="r" b="b"/>
              <a:pathLst>
                <a:path h="429895">
                  <a:moveTo>
                    <a:pt x="0" y="42986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3979853" y="2122319"/>
            <a:ext cx="0" cy="847090"/>
          </a:xfrm>
          <a:custGeom>
            <a:avLst/>
            <a:gdLst/>
            <a:ahLst/>
            <a:cxnLst/>
            <a:rect l="l" t="t" r="r" b="b"/>
            <a:pathLst>
              <a:path h="847089">
                <a:moveTo>
                  <a:pt x="0" y="84702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CB1885-D493-BFDF-E53F-DA7C9FDC288C}"/>
              </a:ext>
            </a:extLst>
          </p:cNvPr>
          <p:cNvGrpSpPr/>
          <p:nvPr/>
        </p:nvGrpSpPr>
        <p:grpSpPr>
          <a:xfrm>
            <a:off x="4792237" y="5715127"/>
            <a:ext cx="2494280" cy="756285"/>
            <a:chOff x="8840020" y="5144995"/>
            <a:chExt cx="2494280" cy="756285"/>
          </a:xfrm>
        </p:grpSpPr>
        <p:sp>
          <p:nvSpPr>
            <p:cNvPr id="23" name="object 13">
              <a:extLst>
                <a:ext uri="{FF2B5EF4-FFF2-40B4-BE49-F238E27FC236}">
                  <a16:creationId xmlns:a16="http://schemas.microsoft.com/office/drawing/2014/main" id="{2449E1AD-0567-0961-78F9-92BA57B15434}"/>
                </a:ext>
              </a:extLst>
            </p:cNvPr>
            <p:cNvSpPr/>
            <p:nvPr/>
          </p:nvSpPr>
          <p:spPr>
            <a:xfrm>
              <a:off x="10578015" y="5144995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64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id="{E9D86F84-96AB-B8C4-B05D-B33DD7BA7C0F}"/>
                </a:ext>
              </a:extLst>
            </p:cNvPr>
            <p:cNvSpPr txBox="1"/>
            <p:nvPr/>
          </p:nvSpPr>
          <p:spPr>
            <a:xfrm>
              <a:off x="8840020" y="526659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lang="en-US"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</a:rPr>
                <a:t>C</a:t>
              </a:r>
              <a:r>
                <a:rPr lang="en-US" sz="3200" spc="-50" dirty="0">
                  <a:latin typeface="Arial Black"/>
                  <a:cs typeface="Arial Black"/>
                </a:rPr>
                <a:t>  </a:t>
              </a:r>
              <a:r>
                <a:rPr sz="4800" spc="-75" baseline="1736" dirty="0">
                  <a:solidFill>
                    <a:schemeClr val="bg1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32998" y="331723"/>
            <a:ext cx="43326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HYPOTHERMIA</a:t>
            </a:r>
            <a:r>
              <a:rPr sz="2400" spc="-114" dirty="0"/>
              <a:t> </a:t>
            </a:r>
            <a:r>
              <a:rPr sz="2400" spc="-5" dirty="0"/>
              <a:t>PREVENTION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2078989" y="741932"/>
            <a:ext cx="80340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HYPOTHERMIA</a:t>
            </a:r>
            <a:r>
              <a:rPr sz="36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PREVENTION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VIDEO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28774" y="1825625"/>
            <a:ext cx="7134451" cy="401303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706785" y="5872988"/>
            <a:ext cx="4745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Video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found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DeployedMedicine.com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pic>
        <p:nvPicPr>
          <p:cNvPr id="11" name="11. Hypothermia Prevention-CLS-OVERVIEW(TFC)">
            <a:hlinkClick r:id="" action="ppaction://media"/>
            <a:extLst>
              <a:ext uri="{FF2B5EF4-FFF2-40B4-BE49-F238E27FC236}">
                <a16:creationId xmlns:a16="http://schemas.microsoft.com/office/drawing/2014/main" id="{2A288EFD-7492-803C-6DF7-7E75408B16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3352" y="1517904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HYPOTHERMIA</a:t>
            </a:r>
            <a:r>
              <a:rPr spc="-145" dirty="0"/>
              <a:t> </a:t>
            </a:r>
            <a:r>
              <a:rPr spc="-5" dirty="0"/>
              <a:t>PREVENTION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33760" y="947420"/>
            <a:ext cx="340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SKILL</a:t>
            </a:r>
            <a:r>
              <a:rPr sz="3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85" dirty="0">
                <a:solidFill>
                  <a:srgbClr val="FFFFFF"/>
                </a:solidFill>
                <a:latin typeface="Arial"/>
                <a:cs typeface="Arial"/>
              </a:rPr>
              <a:t>STATION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4409" y="1781555"/>
            <a:ext cx="7360284" cy="89154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Hypothermia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(Skill)</a:t>
            </a:r>
            <a:endParaRPr sz="20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01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Active/passive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external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warming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hypothermia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prevention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 flipH="1">
            <a:off x="2743200" y="2360930"/>
            <a:ext cx="45719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6408" y="765048"/>
            <a:ext cx="11887200" cy="5843270"/>
            <a:chOff x="216408" y="765048"/>
            <a:chExt cx="11887200" cy="5843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4912" y="3645408"/>
              <a:ext cx="5888736" cy="29626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408" y="765048"/>
              <a:ext cx="2578608" cy="34777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2663" y="1874520"/>
              <a:ext cx="2819400" cy="22768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624" y="3057143"/>
              <a:ext cx="2374392" cy="19872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368202" y="1589407"/>
              <a:ext cx="3735704" cy="3990340"/>
            </a:xfrm>
            <a:custGeom>
              <a:avLst/>
              <a:gdLst/>
              <a:ahLst/>
              <a:cxnLst/>
              <a:rect l="l" t="t" r="r" b="b"/>
              <a:pathLst>
                <a:path w="3735704" h="3990340">
                  <a:moveTo>
                    <a:pt x="3558192" y="0"/>
                  </a:moveTo>
                  <a:lnTo>
                    <a:pt x="177008" y="0"/>
                  </a:lnTo>
                  <a:lnTo>
                    <a:pt x="129952" y="6323"/>
                  </a:lnTo>
                  <a:lnTo>
                    <a:pt x="87668" y="24167"/>
                  </a:lnTo>
                  <a:lnTo>
                    <a:pt x="51844" y="51845"/>
                  </a:lnTo>
                  <a:lnTo>
                    <a:pt x="24166" y="87669"/>
                  </a:lnTo>
                  <a:lnTo>
                    <a:pt x="6322" y="129953"/>
                  </a:lnTo>
                  <a:lnTo>
                    <a:pt x="0" y="177010"/>
                  </a:lnTo>
                  <a:lnTo>
                    <a:pt x="0" y="3813163"/>
                  </a:lnTo>
                  <a:lnTo>
                    <a:pt x="6322" y="3860219"/>
                  </a:lnTo>
                  <a:lnTo>
                    <a:pt x="24166" y="3902503"/>
                  </a:lnTo>
                  <a:lnTo>
                    <a:pt x="51844" y="3938328"/>
                  </a:lnTo>
                  <a:lnTo>
                    <a:pt x="87668" y="3966006"/>
                  </a:lnTo>
                  <a:lnTo>
                    <a:pt x="129952" y="3983850"/>
                  </a:lnTo>
                  <a:lnTo>
                    <a:pt x="177008" y="3990173"/>
                  </a:lnTo>
                  <a:lnTo>
                    <a:pt x="3558192" y="3990173"/>
                  </a:lnTo>
                  <a:lnTo>
                    <a:pt x="3605248" y="3983850"/>
                  </a:lnTo>
                  <a:lnTo>
                    <a:pt x="3647532" y="3966006"/>
                  </a:lnTo>
                  <a:lnTo>
                    <a:pt x="3683356" y="3938328"/>
                  </a:lnTo>
                  <a:lnTo>
                    <a:pt x="3711034" y="3902503"/>
                  </a:lnTo>
                  <a:lnTo>
                    <a:pt x="3728879" y="3860219"/>
                  </a:lnTo>
                  <a:lnTo>
                    <a:pt x="3735202" y="3813163"/>
                  </a:lnTo>
                  <a:lnTo>
                    <a:pt x="3735202" y="177010"/>
                  </a:lnTo>
                  <a:lnTo>
                    <a:pt x="3728879" y="129953"/>
                  </a:lnTo>
                  <a:lnTo>
                    <a:pt x="3711034" y="87669"/>
                  </a:lnTo>
                  <a:lnTo>
                    <a:pt x="3683356" y="51845"/>
                  </a:lnTo>
                  <a:lnTo>
                    <a:pt x="3647532" y="24167"/>
                  </a:lnTo>
                  <a:lnTo>
                    <a:pt x="3605248" y="6323"/>
                  </a:lnTo>
                  <a:lnTo>
                    <a:pt x="3558192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29950" y="386588"/>
            <a:ext cx="43326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HYPOTHERMIA</a:t>
            </a:r>
            <a:r>
              <a:rPr sz="2400" spc="-114" dirty="0"/>
              <a:t> </a:t>
            </a:r>
            <a:r>
              <a:rPr sz="2400" spc="-5" dirty="0"/>
              <a:t>PREVENTION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4950301" y="947420"/>
            <a:ext cx="2371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S</a:t>
            </a:r>
            <a:r>
              <a:rPr sz="3600" b="1" dirty="0">
                <a:latin typeface="Arial"/>
                <a:cs typeface="Arial"/>
              </a:rPr>
              <a:t>UMMA</a:t>
            </a:r>
            <a:r>
              <a:rPr sz="3600" b="1" spc="-135" dirty="0">
                <a:latin typeface="Arial"/>
                <a:cs typeface="Arial"/>
              </a:rPr>
              <a:t>R</a:t>
            </a:r>
            <a:r>
              <a:rPr sz="3600" b="1" dirty="0">
                <a:latin typeface="Arial"/>
                <a:cs typeface="Arial"/>
              </a:rPr>
              <a:t>Y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66483" y="1918122"/>
            <a:ext cx="114300" cy="29110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13970" rIns="0" bIns="0" rtlCol="0">
            <a:spAutoFit/>
          </a:bodyPr>
          <a:lstStyle/>
          <a:p>
            <a:pPr marL="6985">
              <a:lnSpc>
                <a:spcPct val="100000"/>
              </a:lnSpc>
              <a:spcBef>
                <a:spcPts val="110"/>
              </a:spcBef>
            </a:pPr>
            <a:endParaRPr sz="1800" dirty="0">
              <a:latin typeface="Wingdings"/>
              <a:cs typeface="Wingding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6593" y="1800860"/>
            <a:ext cx="3603625" cy="1762760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1800" spc="-20" dirty="0">
                <a:latin typeface="Arial MT"/>
                <a:cs typeface="Arial MT"/>
              </a:rPr>
              <a:t>We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defined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hypothermia</a:t>
            </a:r>
            <a:endParaRPr sz="1800">
              <a:latin typeface="Arial MT"/>
              <a:cs typeface="Arial MT"/>
            </a:endParaRPr>
          </a:p>
          <a:p>
            <a:pPr marL="12700" marR="182880">
              <a:lnSpc>
                <a:spcPct val="102200"/>
              </a:lnSpc>
              <a:spcBef>
                <a:spcPts val="890"/>
              </a:spcBef>
            </a:pPr>
            <a:r>
              <a:rPr sz="1800" spc="-20" dirty="0">
                <a:latin typeface="Arial MT"/>
                <a:cs typeface="Arial MT"/>
              </a:rPr>
              <a:t>We </a:t>
            </a:r>
            <a:r>
              <a:rPr sz="1800" spc="-5" dirty="0">
                <a:latin typeface="Arial MT"/>
                <a:cs typeface="Arial MT"/>
              </a:rPr>
              <a:t>discussed active hypothermia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management/prevention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101099"/>
              </a:lnSpc>
              <a:spcBef>
                <a:spcPts val="910"/>
              </a:spcBef>
            </a:pPr>
            <a:r>
              <a:rPr sz="1800" spc="-20" dirty="0">
                <a:latin typeface="Arial MT"/>
                <a:cs typeface="Arial MT"/>
              </a:rPr>
              <a:t>We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discussed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passive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hypothermia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management/prevention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01574" y="2233676"/>
            <a:ext cx="2426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800" b="1" spc="-5" dirty="0">
                <a:latin typeface="Arial"/>
                <a:cs typeface="Arial"/>
              </a:rPr>
              <a:t>Passive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hypothermia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30174" y="2489708"/>
            <a:ext cx="2134235" cy="79375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15"/>
              </a:spcBef>
            </a:pPr>
            <a:r>
              <a:rPr sz="1800" spc="-5" dirty="0">
                <a:latin typeface="Arial MT"/>
                <a:cs typeface="Arial MT"/>
              </a:rPr>
              <a:t>prevention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DOES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 NOT </a:t>
            </a:r>
            <a:r>
              <a:rPr sz="1800" spc="-5" dirty="0">
                <a:latin typeface="Arial MT"/>
                <a:cs typeface="Arial MT"/>
              </a:rPr>
              <a:t>reverse 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hypothermic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process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30174" y="3733292"/>
            <a:ext cx="2959735" cy="127825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ct val="89200"/>
              </a:lnSpc>
              <a:spcBef>
                <a:spcPts val="330"/>
              </a:spcBef>
            </a:pPr>
            <a:r>
              <a:rPr sz="1800" b="1" spc="-5" dirty="0">
                <a:latin typeface="Arial"/>
                <a:cs typeface="Arial"/>
              </a:rPr>
              <a:t>Active </a:t>
            </a:r>
            <a:r>
              <a:rPr sz="1800" spc="-5" dirty="0">
                <a:latin typeface="Arial MT"/>
                <a:cs typeface="Arial MT"/>
              </a:rPr>
              <a:t>hypothermia, when at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high altitudes, may not be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enough to sustain 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chemical reaction required to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generate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heat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93088" y="1799844"/>
            <a:ext cx="15601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KEY</a:t>
            </a:r>
            <a:r>
              <a:rPr sz="20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POINTS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781995" y="2318994"/>
            <a:ext cx="0" cy="1091565"/>
          </a:xfrm>
          <a:custGeom>
            <a:avLst/>
            <a:gdLst/>
            <a:ahLst/>
            <a:cxnLst/>
            <a:rect l="l" t="t" r="r" b="b"/>
            <a:pathLst>
              <a:path h="1091564">
                <a:moveTo>
                  <a:pt x="0" y="1091436"/>
                </a:moveTo>
                <a:lnTo>
                  <a:pt x="1" y="0"/>
                </a:lnTo>
              </a:path>
            </a:pathLst>
          </a:custGeom>
          <a:ln w="1270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9B9CE880-9A49-0450-BF69-2F2E0BBBAD7B}"/>
              </a:ext>
            </a:extLst>
          </p:cNvPr>
          <p:cNvSpPr/>
          <p:nvPr/>
        </p:nvSpPr>
        <p:spPr>
          <a:xfrm flipH="1">
            <a:off x="8736276" y="3794252"/>
            <a:ext cx="45719" cy="1217295"/>
          </a:xfrm>
          <a:custGeom>
            <a:avLst/>
            <a:gdLst/>
            <a:ahLst/>
            <a:cxnLst/>
            <a:rect l="l" t="t" r="r" b="b"/>
            <a:pathLst>
              <a:path h="1091564">
                <a:moveTo>
                  <a:pt x="0" y="1091436"/>
                </a:moveTo>
                <a:lnTo>
                  <a:pt x="1" y="0"/>
                </a:lnTo>
              </a:path>
            </a:pathLst>
          </a:custGeom>
          <a:ln w="1270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87116EC8-5847-F2F9-0B72-35CEFD3339B7}"/>
              </a:ext>
            </a:extLst>
          </p:cNvPr>
          <p:cNvSpPr/>
          <p:nvPr/>
        </p:nvSpPr>
        <p:spPr>
          <a:xfrm>
            <a:off x="4435062" y="2318994"/>
            <a:ext cx="45719" cy="514755"/>
          </a:xfrm>
          <a:custGeom>
            <a:avLst/>
            <a:gdLst/>
            <a:ahLst/>
            <a:cxnLst/>
            <a:rect l="l" t="t" r="r" b="b"/>
            <a:pathLst>
              <a:path h="1091564">
                <a:moveTo>
                  <a:pt x="0" y="1091436"/>
                </a:moveTo>
                <a:lnTo>
                  <a:pt x="1" y="0"/>
                </a:lnTo>
              </a:path>
            </a:pathLst>
          </a:custGeom>
          <a:ln w="1270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D9319D0F-1BD1-A84B-0142-62BAF431EF4C}"/>
              </a:ext>
            </a:extLst>
          </p:cNvPr>
          <p:cNvSpPr/>
          <p:nvPr/>
        </p:nvSpPr>
        <p:spPr>
          <a:xfrm>
            <a:off x="4438109" y="2963419"/>
            <a:ext cx="45719" cy="514756"/>
          </a:xfrm>
          <a:custGeom>
            <a:avLst/>
            <a:gdLst/>
            <a:ahLst/>
            <a:cxnLst/>
            <a:rect l="l" t="t" r="r" b="b"/>
            <a:pathLst>
              <a:path h="1091564">
                <a:moveTo>
                  <a:pt x="0" y="1091436"/>
                </a:moveTo>
                <a:lnTo>
                  <a:pt x="1" y="0"/>
                </a:lnTo>
              </a:path>
            </a:pathLst>
          </a:custGeom>
          <a:ln w="1270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HYPOTHERMIA</a:t>
            </a:r>
            <a:r>
              <a:rPr spc="-145" dirty="0"/>
              <a:t> </a:t>
            </a:r>
            <a:r>
              <a:rPr spc="-5" dirty="0"/>
              <a:t>PREVENTION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46422" y="947420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LEARNING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97474" y="1909571"/>
            <a:ext cx="7085330" cy="1372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Why is it important to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keep a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trauma casualty warm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even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hot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environment?</a:t>
            </a:r>
            <a:endParaRPr sz="2000">
              <a:latin typeface="Arial"/>
              <a:cs typeface="Arial"/>
            </a:endParaRPr>
          </a:p>
          <a:p>
            <a:pPr marL="12700" marR="1028700">
              <a:lnSpc>
                <a:spcPct val="100000"/>
              </a:lnSpc>
              <a:spcBef>
                <a:spcPts val="100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What is the difference between active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passive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hypothermia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management?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03721" y="1954969"/>
            <a:ext cx="0" cy="571500"/>
          </a:xfrm>
          <a:custGeom>
            <a:avLst/>
            <a:gdLst/>
            <a:ahLst/>
            <a:cxnLst/>
            <a:rect l="l" t="t" r="r" b="b"/>
            <a:pathLst>
              <a:path h="571500">
                <a:moveTo>
                  <a:pt x="0" y="57091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03721" y="2710016"/>
            <a:ext cx="0" cy="534670"/>
          </a:xfrm>
          <a:custGeom>
            <a:avLst/>
            <a:gdLst/>
            <a:ahLst/>
            <a:cxnLst/>
            <a:rect l="l" t="t" r="r" b="b"/>
            <a:pathLst>
              <a:path h="534669">
                <a:moveTo>
                  <a:pt x="0" y="53422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HYPOTHERMIA</a:t>
            </a:r>
            <a:r>
              <a:rPr spc="-145" dirty="0"/>
              <a:t> </a:t>
            </a:r>
            <a:r>
              <a:rPr spc="-5" dirty="0"/>
              <a:t>PREVENTION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00299" y="2960923"/>
            <a:ext cx="73914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60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2495" y="1277960"/>
            <a:ext cx="10311765" cy="4462780"/>
          </a:xfrm>
          <a:custGeom>
            <a:avLst/>
            <a:gdLst/>
            <a:ahLst/>
            <a:cxnLst/>
            <a:rect l="l" t="t" r="r" b="b"/>
            <a:pathLst>
              <a:path w="10311765" h="4462780">
                <a:moveTo>
                  <a:pt x="390712" y="2"/>
                </a:moveTo>
                <a:lnTo>
                  <a:pt x="441412" y="2"/>
                </a:lnTo>
                <a:lnTo>
                  <a:pt x="492112" y="2"/>
                </a:lnTo>
                <a:lnTo>
                  <a:pt x="542812" y="2"/>
                </a:lnTo>
                <a:lnTo>
                  <a:pt x="593513" y="2"/>
                </a:lnTo>
                <a:lnTo>
                  <a:pt x="644213" y="2"/>
                </a:lnTo>
                <a:lnTo>
                  <a:pt x="694913" y="2"/>
                </a:lnTo>
                <a:lnTo>
                  <a:pt x="745613" y="2"/>
                </a:lnTo>
                <a:lnTo>
                  <a:pt x="796314" y="1"/>
                </a:lnTo>
                <a:lnTo>
                  <a:pt x="847014" y="1"/>
                </a:lnTo>
                <a:lnTo>
                  <a:pt x="897714" y="1"/>
                </a:lnTo>
                <a:lnTo>
                  <a:pt x="948414" y="1"/>
                </a:lnTo>
                <a:lnTo>
                  <a:pt x="999115" y="1"/>
                </a:lnTo>
                <a:lnTo>
                  <a:pt x="1049815" y="1"/>
                </a:lnTo>
                <a:lnTo>
                  <a:pt x="1100515" y="1"/>
                </a:lnTo>
                <a:lnTo>
                  <a:pt x="1151215" y="1"/>
                </a:lnTo>
                <a:lnTo>
                  <a:pt x="1201916" y="1"/>
                </a:lnTo>
                <a:lnTo>
                  <a:pt x="1252616" y="1"/>
                </a:lnTo>
                <a:lnTo>
                  <a:pt x="1303316" y="1"/>
                </a:lnTo>
                <a:lnTo>
                  <a:pt x="1354017" y="1"/>
                </a:lnTo>
                <a:lnTo>
                  <a:pt x="1404717" y="1"/>
                </a:lnTo>
                <a:lnTo>
                  <a:pt x="1455417" y="1"/>
                </a:lnTo>
                <a:lnTo>
                  <a:pt x="1506117" y="1"/>
                </a:lnTo>
                <a:lnTo>
                  <a:pt x="1556818" y="1"/>
                </a:lnTo>
                <a:lnTo>
                  <a:pt x="1607518" y="1"/>
                </a:lnTo>
                <a:lnTo>
                  <a:pt x="1658218" y="1"/>
                </a:lnTo>
                <a:lnTo>
                  <a:pt x="1708918" y="1"/>
                </a:lnTo>
                <a:lnTo>
                  <a:pt x="1759619" y="1"/>
                </a:lnTo>
                <a:lnTo>
                  <a:pt x="1810319" y="1"/>
                </a:lnTo>
                <a:lnTo>
                  <a:pt x="1861019" y="1"/>
                </a:lnTo>
                <a:lnTo>
                  <a:pt x="1911719" y="1"/>
                </a:lnTo>
                <a:lnTo>
                  <a:pt x="1962420" y="1"/>
                </a:lnTo>
                <a:lnTo>
                  <a:pt x="2013120" y="1"/>
                </a:lnTo>
                <a:lnTo>
                  <a:pt x="2063820" y="1"/>
                </a:lnTo>
                <a:lnTo>
                  <a:pt x="2114520" y="1"/>
                </a:lnTo>
                <a:lnTo>
                  <a:pt x="2165221" y="1"/>
                </a:lnTo>
                <a:lnTo>
                  <a:pt x="2215921" y="1"/>
                </a:lnTo>
                <a:lnTo>
                  <a:pt x="2266621" y="1"/>
                </a:lnTo>
                <a:lnTo>
                  <a:pt x="2317322" y="1"/>
                </a:lnTo>
                <a:lnTo>
                  <a:pt x="2368022" y="1"/>
                </a:lnTo>
                <a:lnTo>
                  <a:pt x="2418722" y="1"/>
                </a:lnTo>
                <a:lnTo>
                  <a:pt x="2469422" y="1"/>
                </a:lnTo>
                <a:lnTo>
                  <a:pt x="2520123" y="1"/>
                </a:lnTo>
                <a:lnTo>
                  <a:pt x="2570823" y="1"/>
                </a:lnTo>
                <a:lnTo>
                  <a:pt x="2621523" y="1"/>
                </a:lnTo>
                <a:lnTo>
                  <a:pt x="2672223" y="1"/>
                </a:lnTo>
                <a:lnTo>
                  <a:pt x="2722924" y="1"/>
                </a:lnTo>
                <a:lnTo>
                  <a:pt x="2773624" y="1"/>
                </a:lnTo>
                <a:lnTo>
                  <a:pt x="2824324" y="1"/>
                </a:lnTo>
                <a:lnTo>
                  <a:pt x="2875024" y="1"/>
                </a:lnTo>
                <a:lnTo>
                  <a:pt x="2925725" y="1"/>
                </a:lnTo>
                <a:lnTo>
                  <a:pt x="2976425" y="1"/>
                </a:lnTo>
                <a:lnTo>
                  <a:pt x="3027125" y="1"/>
                </a:lnTo>
                <a:lnTo>
                  <a:pt x="3077825" y="1"/>
                </a:lnTo>
                <a:lnTo>
                  <a:pt x="3128526" y="1"/>
                </a:lnTo>
                <a:lnTo>
                  <a:pt x="3179226" y="1"/>
                </a:lnTo>
                <a:lnTo>
                  <a:pt x="3229926" y="1"/>
                </a:lnTo>
                <a:lnTo>
                  <a:pt x="3280626" y="1"/>
                </a:lnTo>
                <a:lnTo>
                  <a:pt x="3331327" y="1"/>
                </a:lnTo>
                <a:lnTo>
                  <a:pt x="3382027" y="1"/>
                </a:lnTo>
                <a:lnTo>
                  <a:pt x="3432727" y="1"/>
                </a:lnTo>
                <a:lnTo>
                  <a:pt x="3483427" y="1"/>
                </a:lnTo>
                <a:lnTo>
                  <a:pt x="3534128" y="1"/>
                </a:lnTo>
                <a:lnTo>
                  <a:pt x="3584828" y="1"/>
                </a:lnTo>
                <a:lnTo>
                  <a:pt x="3635528" y="1"/>
                </a:lnTo>
                <a:lnTo>
                  <a:pt x="3686229" y="1"/>
                </a:lnTo>
                <a:lnTo>
                  <a:pt x="3736929" y="1"/>
                </a:lnTo>
                <a:lnTo>
                  <a:pt x="3787629" y="1"/>
                </a:lnTo>
                <a:lnTo>
                  <a:pt x="3838329" y="1"/>
                </a:lnTo>
                <a:lnTo>
                  <a:pt x="3889030" y="1"/>
                </a:lnTo>
                <a:lnTo>
                  <a:pt x="3939730" y="1"/>
                </a:lnTo>
                <a:lnTo>
                  <a:pt x="3990430" y="1"/>
                </a:lnTo>
                <a:lnTo>
                  <a:pt x="4041130" y="1"/>
                </a:lnTo>
                <a:lnTo>
                  <a:pt x="4091831" y="1"/>
                </a:lnTo>
                <a:lnTo>
                  <a:pt x="4142531" y="1"/>
                </a:lnTo>
                <a:lnTo>
                  <a:pt x="4193231" y="1"/>
                </a:lnTo>
                <a:lnTo>
                  <a:pt x="4243931" y="1"/>
                </a:lnTo>
                <a:lnTo>
                  <a:pt x="4294632" y="1"/>
                </a:lnTo>
                <a:lnTo>
                  <a:pt x="4345332" y="1"/>
                </a:lnTo>
                <a:lnTo>
                  <a:pt x="4396032" y="1"/>
                </a:lnTo>
                <a:lnTo>
                  <a:pt x="4446732" y="1"/>
                </a:lnTo>
                <a:lnTo>
                  <a:pt x="4497433" y="1"/>
                </a:lnTo>
                <a:lnTo>
                  <a:pt x="4548133" y="1"/>
                </a:lnTo>
                <a:lnTo>
                  <a:pt x="4598833" y="1"/>
                </a:lnTo>
                <a:lnTo>
                  <a:pt x="4649533" y="1"/>
                </a:lnTo>
                <a:lnTo>
                  <a:pt x="4700234" y="1"/>
                </a:lnTo>
                <a:lnTo>
                  <a:pt x="4750934" y="1"/>
                </a:lnTo>
                <a:lnTo>
                  <a:pt x="4801634" y="1"/>
                </a:lnTo>
                <a:lnTo>
                  <a:pt x="4852334" y="1"/>
                </a:lnTo>
                <a:lnTo>
                  <a:pt x="4903035" y="1"/>
                </a:lnTo>
                <a:lnTo>
                  <a:pt x="4953735" y="1"/>
                </a:lnTo>
                <a:lnTo>
                  <a:pt x="5004435" y="1"/>
                </a:lnTo>
                <a:lnTo>
                  <a:pt x="5055136" y="0"/>
                </a:lnTo>
                <a:lnTo>
                  <a:pt x="5105836" y="0"/>
                </a:lnTo>
                <a:lnTo>
                  <a:pt x="5156536" y="0"/>
                </a:lnTo>
                <a:lnTo>
                  <a:pt x="5207236" y="0"/>
                </a:lnTo>
                <a:lnTo>
                  <a:pt x="5257937" y="0"/>
                </a:lnTo>
                <a:lnTo>
                  <a:pt x="5308637" y="0"/>
                </a:lnTo>
                <a:lnTo>
                  <a:pt x="5359337" y="0"/>
                </a:lnTo>
                <a:lnTo>
                  <a:pt x="5410037" y="0"/>
                </a:lnTo>
                <a:lnTo>
                  <a:pt x="5460738" y="0"/>
                </a:lnTo>
                <a:lnTo>
                  <a:pt x="5511438" y="0"/>
                </a:lnTo>
                <a:lnTo>
                  <a:pt x="5562138" y="0"/>
                </a:lnTo>
                <a:lnTo>
                  <a:pt x="5612838" y="0"/>
                </a:lnTo>
                <a:lnTo>
                  <a:pt x="5663539" y="0"/>
                </a:lnTo>
                <a:lnTo>
                  <a:pt x="5714239" y="0"/>
                </a:lnTo>
                <a:lnTo>
                  <a:pt x="5764939" y="0"/>
                </a:lnTo>
                <a:lnTo>
                  <a:pt x="5815639" y="0"/>
                </a:lnTo>
                <a:lnTo>
                  <a:pt x="5866340" y="0"/>
                </a:lnTo>
                <a:lnTo>
                  <a:pt x="5917040" y="0"/>
                </a:lnTo>
                <a:lnTo>
                  <a:pt x="5967740" y="0"/>
                </a:lnTo>
                <a:lnTo>
                  <a:pt x="6018440" y="0"/>
                </a:lnTo>
                <a:lnTo>
                  <a:pt x="6069141" y="0"/>
                </a:lnTo>
                <a:lnTo>
                  <a:pt x="6119841" y="0"/>
                </a:lnTo>
                <a:lnTo>
                  <a:pt x="6170541" y="0"/>
                </a:lnTo>
                <a:lnTo>
                  <a:pt x="6221241" y="0"/>
                </a:lnTo>
                <a:lnTo>
                  <a:pt x="6271942" y="0"/>
                </a:lnTo>
                <a:lnTo>
                  <a:pt x="6322642" y="0"/>
                </a:lnTo>
                <a:lnTo>
                  <a:pt x="6373342" y="0"/>
                </a:lnTo>
                <a:lnTo>
                  <a:pt x="6424042" y="0"/>
                </a:lnTo>
                <a:lnTo>
                  <a:pt x="6474743" y="0"/>
                </a:lnTo>
                <a:lnTo>
                  <a:pt x="6525443" y="0"/>
                </a:lnTo>
                <a:lnTo>
                  <a:pt x="6576143" y="0"/>
                </a:lnTo>
                <a:lnTo>
                  <a:pt x="6626844" y="0"/>
                </a:lnTo>
                <a:lnTo>
                  <a:pt x="6677544" y="0"/>
                </a:lnTo>
                <a:lnTo>
                  <a:pt x="6728244" y="0"/>
                </a:lnTo>
                <a:lnTo>
                  <a:pt x="6778944" y="0"/>
                </a:lnTo>
                <a:lnTo>
                  <a:pt x="6829645" y="0"/>
                </a:lnTo>
                <a:lnTo>
                  <a:pt x="6880345" y="0"/>
                </a:lnTo>
                <a:lnTo>
                  <a:pt x="6931045" y="0"/>
                </a:lnTo>
                <a:lnTo>
                  <a:pt x="6981745" y="0"/>
                </a:lnTo>
                <a:lnTo>
                  <a:pt x="7032446" y="0"/>
                </a:lnTo>
                <a:lnTo>
                  <a:pt x="7083146" y="0"/>
                </a:lnTo>
                <a:lnTo>
                  <a:pt x="7133846" y="0"/>
                </a:lnTo>
                <a:lnTo>
                  <a:pt x="7184546" y="0"/>
                </a:lnTo>
                <a:lnTo>
                  <a:pt x="7235247" y="0"/>
                </a:lnTo>
                <a:lnTo>
                  <a:pt x="7285947" y="0"/>
                </a:lnTo>
                <a:lnTo>
                  <a:pt x="7336647" y="0"/>
                </a:lnTo>
                <a:lnTo>
                  <a:pt x="7387347" y="0"/>
                </a:lnTo>
                <a:lnTo>
                  <a:pt x="7438048" y="0"/>
                </a:lnTo>
                <a:lnTo>
                  <a:pt x="7488748" y="0"/>
                </a:lnTo>
                <a:lnTo>
                  <a:pt x="7539448" y="0"/>
                </a:lnTo>
                <a:lnTo>
                  <a:pt x="7590148" y="0"/>
                </a:lnTo>
                <a:lnTo>
                  <a:pt x="7640849" y="0"/>
                </a:lnTo>
                <a:lnTo>
                  <a:pt x="7691549" y="0"/>
                </a:lnTo>
                <a:lnTo>
                  <a:pt x="7742249" y="0"/>
                </a:lnTo>
                <a:lnTo>
                  <a:pt x="7792950" y="0"/>
                </a:lnTo>
                <a:lnTo>
                  <a:pt x="7843650" y="0"/>
                </a:lnTo>
                <a:lnTo>
                  <a:pt x="7894350" y="0"/>
                </a:lnTo>
                <a:lnTo>
                  <a:pt x="7945050" y="0"/>
                </a:lnTo>
                <a:lnTo>
                  <a:pt x="7995751" y="0"/>
                </a:lnTo>
                <a:lnTo>
                  <a:pt x="8046451" y="0"/>
                </a:lnTo>
                <a:lnTo>
                  <a:pt x="8097151" y="0"/>
                </a:lnTo>
                <a:lnTo>
                  <a:pt x="8147851" y="0"/>
                </a:lnTo>
                <a:lnTo>
                  <a:pt x="8198552" y="0"/>
                </a:lnTo>
                <a:lnTo>
                  <a:pt x="8249252" y="0"/>
                </a:lnTo>
                <a:lnTo>
                  <a:pt x="8299952" y="0"/>
                </a:lnTo>
                <a:lnTo>
                  <a:pt x="8350652" y="0"/>
                </a:lnTo>
                <a:lnTo>
                  <a:pt x="8401353" y="0"/>
                </a:lnTo>
                <a:lnTo>
                  <a:pt x="8452053" y="0"/>
                </a:lnTo>
                <a:lnTo>
                  <a:pt x="8502753" y="0"/>
                </a:lnTo>
                <a:lnTo>
                  <a:pt x="8553454" y="0"/>
                </a:lnTo>
                <a:lnTo>
                  <a:pt x="8604154" y="0"/>
                </a:lnTo>
                <a:lnTo>
                  <a:pt x="8654854" y="0"/>
                </a:lnTo>
                <a:lnTo>
                  <a:pt x="8705554" y="0"/>
                </a:lnTo>
                <a:lnTo>
                  <a:pt x="8756255" y="0"/>
                </a:lnTo>
                <a:lnTo>
                  <a:pt x="8806955" y="0"/>
                </a:lnTo>
                <a:lnTo>
                  <a:pt x="8857655" y="0"/>
                </a:lnTo>
                <a:lnTo>
                  <a:pt x="8908355" y="0"/>
                </a:lnTo>
                <a:lnTo>
                  <a:pt x="8959056" y="0"/>
                </a:lnTo>
                <a:lnTo>
                  <a:pt x="9013801" y="2246"/>
                </a:lnTo>
                <a:lnTo>
                  <a:pt x="9066819" y="8828"/>
                </a:lnTo>
                <a:lnTo>
                  <a:pt x="9117798" y="19509"/>
                </a:lnTo>
                <a:lnTo>
                  <a:pt x="9166424" y="34055"/>
                </a:lnTo>
                <a:lnTo>
                  <a:pt x="9212386" y="52228"/>
                </a:lnTo>
                <a:lnTo>
                  <a:pt x="9255371" y="73794"/>
                </a:lnTo>
                <a:lnTo>
                  <a:pt x="9295066" y="98516"/>
                </a:lnTo>
                <a:lnTo>
                  <a:pt x="9331159" y="126159"/>
                </a:lnTo>
                <a:lnTo>
                  <a:pt x="9363338" y="156486"/>
                </a:lnTo>
                <a:lnTo>
                  <a:pt x="9391290" y="189263"/>
                </a:lnTo>
                <a:lnTo>
                  <a:pt x="9414703" y="224252"/>
                </a:lnTo>
                <a:lnTo>
                  <a:pt x="9433263" y="261219"/>
                </a:lnTo>
                <a:lnTo>
                  <a:pt x="9446660" y="299927"/>
                </a:lnTo>
                <a:lnTo>
                  <a:pt x="10311321" y="2189588"/>
                </a:lnTo>
                <a:lnTo>
                  <a:pt x="9446660" y="4162824"/>
                </a:lnTo>
                <a:lnTo>
                  <a:pt x="9433263" y="4201532"/>
                </a:lnTo>
                <a:lnTo>
                  <a:pt x="9414703" y="4238499"/>
                </a:lnTo>
                <a:lnTo>
                  <a:pt x="9391290" y="4273488"/>
                </a:lnTo>
                <a:lnTo>
                  <a:pt x="9363338" y="4306264"/>
                </a:lnTo>
                <a:lnTo>
                  <a:pt x="9331159" y="4336592"/>
                </a:lnTo>
                <a:lnTo>
                  <a:pt x="9295066" y="4364235"/>
                </a:lnTo>
                <a:lnTo>
                  <a:pt x="9255371" y="4388957"/>
                </a:lnTo>
                <a:lnTo>
                  <a:pt x="9212386" y="4410523"/>
                </a:lnTo>
                <a:lnTo>
                  <a:pt x="9166424" y="4428696"/>
                </a:lnTo>
                <a:lnTo>
                  <a:pt x="9117798" y="4443242"/>
                </a:lnTo>
                <a:lnTo>
                  <a:pt x="9066819" y="4453923"/>
                </a:lnTo>
                <a:lnTo>
                  <a:pt x="9013801" y="4460505"/>
                </a:lnTo>
                <a:lnTo>
                  <a:pt x="8959056" y="4462752"/>
                </a:lnTo>
                <a:lnTo>
                  <a:pt x="458805" y="4462752"/>
                </a:lnTo>
                <a:lnTo>
                  <a:pt x="401328" y="4460224"/>
                </a:lnTo>
                <a:lnTo>
                  <a:pt x="346839" y="4452831"/>
                </a:lnTo>
                <a:lnTo>
                  <a:pt x="295540" y="4440853"/>
                </a:lnTo>
                <a:lnTo>
                  <a:pt x="247636" y="4424572"/>
                </a:lnTo>
                <a:lnTo>
                  <a:pt x="203330" y="4404270"/>
                </a:lnTo>
                <a:lnTo>
                  <a:pt x="162824" y="4380230"/>
                </a:lnTo>
                <a:lnTo>
                  <a:pt x="126322" y="4352732"/>
                </a:lnTo>
                <a:lnTo>
                  <a:pt x="94028" y="4322059"/>
                </a:lnTo>
                <a:lnTo>
                  <a:pt x="66144" y="4288492"/>
                </a:lnTo>
                <a:lnTo>
                  <a:pt x="42874" y="4252314"/>
                </a:lnTo>
                <a:lnTo>
                  <a:pt x="24421" y="4213806"/>
                </a:lnTo>
                <a:lnTo>
                  <a:pt x="10989" y="4173250"/>
                </a:lnTo>
                <a:lnTo>
                  <a:pt x="2781" y="4130928"/>
                </a:lnTo>
                <a:lnTo>
                  <a:pt x="0" y="4087122"/>
                </a:lnTo>
                <a:lnTo>
                  <a:pt x="0" y="356175"/>
                </a:lnTo>
                <a:lnTo>
                  <a:pt x="2075" y="309384"/>
                </a:lnTo>
                <a:lnTo>
                  <a:pt x="8382" y="264925"/>
                </a:lnTo>
                <a:lnTo>
                  <a:pt x="19036" y="223042"/>
                </a:lnTo>
                <a:lnTo>
                  <a:pt x="34157" y="183982"/>
                </a:lnTo>
                <a:lnTo>
                  <a:pt x="53863" y="147990"/>
                </a:lnTo>
                <a:lnTo>
                  <a:pt x="78271" y="115312"/>
                </a:lnTo>
                <a:lnTo>
                  <a:pt x="107500" y="86194"/>
                </a:lnTo>
                <a:lnTo>
                  <a:pt x="141667" y="60881"/>
                </a:lnTo>
                <a:lnTo>
                  <a:pt x="180891" y="39620"/>
                </a:lnTo>
                <a:lnTo>
                  <a:pt x="225289" y="22656"/>
                </a:lnTo>
                <a:lnTo>
                  <a:pt x="274980" y="10234"/>
                </a:lnTo>
                <a:lnTo>
                  <a:pt x="330081" y="2601"/>
                </a:lnTo>
                <a:lnTo>
                  <a:pt x="390712" y="2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88824" y="300228"/>
            <a:ext cx="561657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7055" marR="5080" indent="-554990">
              <a:lnSpc>
                <a:spcPts val="2210"/>
              </a:lnSpc>
              <a:spcBef>
                <a:spcPts val="330"/>
              </a:spcBef>
            </a:pPr>
            <a:r>
              <a:rPr sz="2000" spc="-20" dirty="0"/>
              <a:t>TACTICAL </a:t>
            </a:r>
            <a:r>
              <a:rPr sz="2000" spc="-25" dirty="0"/>
              <a:t>COMBAT </a:t>
            </a:r>
            <a:r>
              <a:rPr sz="2000" spc="-20" dirty="0"/>
              <a:t>CASUALTY </a:t>
            </a:r>
            <a:r>
              <a:rPr sz="2000" dirty="0"/>
              <a:t>CARE (TCCC) </a:t>
            </a:r>
            <a:r>
              <a:rPr sz="2000" spc="-545" dirty="0"/>
              <a:t> </a:t>
            </a:r>
            <a:r>
              <a:rPr sz="2000" dirty="0"/>
              <a:t>ROLE-BASED</a:t>
            </a:r>
            <a:r>
              <a:rPr sz="2000" spc="-15" dirty="0"/>
              <a:t> </a:t>
            </a:r>
            <a:r>
              <a:rPr sz="2000" dirty="0"/>
              <a:t>TRAINING</a:t>
            </a:r>
            <a:r>
              <a:rPr sz="2000" spc="-20" dirty="0"/>
              <a:t> </a:t>
            </a:r>
            <a:r>
              <a:rPr sz="2000" dirty="0"/>
              <a:t>SPECTRUM</a:t>
            </a:r>
            <a:endParaRPr sz="2000"/>
          </a:p>
        </p:txBody>
      </p:sp>
      <p:grpSp>
        <p:nvGrpSpPr>
          <p:cNvPr id="4" name="object 4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5" name="object 5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781128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781128" y="371576"/>
                  </a:lnTo>
                  <a:lnTo>
                    <a:pt x="10024089" y="185794"/>
                  </a:lnTo>
                  <a:lnTo>
                    <a:pt x="97811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781128" y="0"/>
                  </a:lnTo>
                  <a:lnTo>
                    <a:pt x="10024090" y="185794"/>
                  </a:lnTo>
                  <a:lnTo>
                    <a:pt x="9781128" y="371577"/>
                  </a:lnTo>
                  <a:lnTo>
                    <a:pt x="0" y="371577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53125" y="5924803"/>
            <a:ext cx="416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94885" y="531520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D93C44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D93C44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D93C44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16514" y="1133471"/>
            <a:ext cx="4714875" cy="424815"/>
          </a:xfrm>
          <a:custGeom>
            <a:avLst/>
            <a:gdLst/>
            <a:ahLst/>
            <a:cxnLst/>
            <a:rect l="l" t="t" r="r" b="b"/>
            <a:pathLst>
              <a:path w="4714875" h="424815">
                <a:moveTo>
                  <a:pt x="4714618" y="0"/>
                </a:moveTo>
                <a:lnTo>
                  <a:pt x="0" y="0"/>
                </a:lnTo>
                <a:lnTo>
                  <a:pt x="0" y="424731"/>
                </a:lnTo>
                <a:lnTo>
                  <a:pt x="4714618" y="424731"/>
                </a:lnTo>
                <a:lnTo>
                  <a:pt x="4714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36392" y="1115059"/>
            <a:ext cx="207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65627" y="1513213"/>
            <a:ext cx="3914775" cy="708025"/>
            <a:chOff x="1665627" y="1513213"/>
            <a:chExt cx="3914775" cy="708025"/>
          </a:xfrm>
        </p:grpSpPr>
        <p:sp>
          <p:nvSpPr>
            <p:cNvPr id="12" name="object 12"/>
            <p:cNvSpPr/>
            <p:nvPr/>
          </p:nvSpPr>
          <p:spPr>
            <a:xfrm>
              <a:off x="1678327" y="1817224"/>
              <a:ext cx="3889375" cy="369570"/>
            </a:xfrm>
            <a:custGeom>
              <a:avLst/>
              <a:gdLst/>
              <a:ahLst/>
              <a:cxnLst/>
              <a:rect l="l" t="t" r="r" b="b"/>
              <a:pathLst>
                <a:path w="3889375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522505" y="0"/>
                  </a:lnTo>
                  <a:lnTo>
                    <a:pt x="3568489" y="2877"/>
                  </a:lnTo>
                  <a:lnTo>
                    <a:pt x="3612768" y="11279"/>
                  </a:lnTo>
                  <a:lnTo>
                    <a:pt x="3655000" y="24859"/>
                  </a:lnTo>
                  <a:lnTo>
                    <a:pt x="3694840" y="43271"/>
                  </a:lnTo>
                  <a:lnTo>
                    <a:pt x="3731945" y="66169"/>
                  </a:lnTo>
                  <a:lnTo>
                    <a:pt x="3765971" y="93208"/>
                  </a:lnTo>
                  <a:lnTo>
                    <a:pt x="3796575" y="124040"/>
                  </a:lnTo>
                  <a:lnTo>
                    <a:pt x="3823413" y="158319"/>
                  </a:lnTo>
                  <a:lnTo>
                    <a:pt x="3846142" y="195701"/>
                  </a:lnTo>
                  <a:lnTo>
                    <a:pt x="3864418" y="235838"/>
                  </a:lnTo>
                  <a:lnTo>
                    <a:pt x="3877898" y="278384"/>
                  </a:lnTo>
                  <a:lnTo>
                    <a:pt x="3886237" y="322994"/>
                  </a:lnTo>
                  <a:lnTo>
                    <a:pt x="3889094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20624" y="1513213"/>
              <a:ext cx="1998345" cy="708025"/>
            </a:xfrm>
            <a:custGeom>
              <a:avLst/>
              <a:gdLst/>
              <a:ahLst/>
              <a:cxnLst/>
              <a:rect l="l" t="t" r="r" b="b"/>
              <a:pathLst>
                <a:path w="1998345" h="708025">
                  <a:moveTo>
                    <a:pt x="1997948" y="0"/>
                  </a:moveTo>
                  <a:lnTo>
                    <a:pt x="0" y="0"/>
                  </a:lnTo>
                  <a:lnTo>
                    <a:pt x="0" y="707886"/>
                  </a:lnTo>
                  <a:lnTo>
                    <a:pt x="1997948" y="707886"/>
                  </a:lnTo>
                  <a:lnTo>
                    <a:pt x="1997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847173" y="1534667"/>
            <a:ext cx="1750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26463" y="1542453"/>
            <a:ext cx="8958580" cy="4111625"/>
            <a:chOff x="1426463" y="1542453"/>
            <a:chExt cx="8958580" cy="4111625"/>
          </a:xfrm>
        </p:grpSpPr>
        <p:sp>
          <p:nvSpPr>
            <p:cNvPr id="16" name="object 16"/>
            <p:cNvSpPr/>
            <p:nvPr/>
          </p:nvSpPr>
          <p:spPr>
            <a:xfrm>
              <a:off x="6078052" y="5312139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4399" y="2197608"/>
              <a:ext cx="1850136" cy="28285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5455" y="2173224"/>
              <a:ext cx="1850136" cy="28285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2840" y="2185416"/>
              <a:ext cx="2267712" cy="34686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6463" y="2157984"/>
              <a:ext cx="1874519" cy="286816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56704" y="1788605"/>
              <a:ext cx="3671570" cy="369570"/>
            </a:xfrm>
            <a:custGeom>
              <a:avLst/>
              <a:gdLst/>
              <a:ahLst/>
              <a:cxnLst/>
              <a:rect l="l" t="t" r="r" b="b"/>
              <a:pathLst>
                <a:path w="3671570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4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304557" y="0"/>
                  </a:lnTo>
                  <a:lnTo>
                    <a:pt x="3350541" y="2877"/>
                  </a:lnTo>
                  <a:lnTo>
                    <a:pt x="3394820" y="11279"/>
                  </a:lnTo>
                  <a:lnTo>
                    <a:pt x="3437052" y="24859"/>
                  </a:lnTo>
                  <a:lnTo>
                    <a:pt x="3476892" y="43271"/>
                  </a:lnTo>
                  <a:lnTo>
                    <a:pt x="3513997" y="66169"/>
                  </a:lnTo>
                  <a:lnTo>
                    <a:pt x="3548023" y="93208"/>
                  </a:lnTo>
                  <a:lnTo>
                    <a:pt x="3578627" y="124040"/>
                  </a:lnTo>
                  <a:lnTo>
                    <a:pt x="3605465" y="158319"/>
                  </a:lnTo>
                  <a:lnTo>
                    <a:pt x="3628194" y="195701"/>
                  </a:lnTo>
                  <a:lnTo>
                    <a:pt x="3646470" y="235838"/>
                  </a:lnTo>
                  <a:lnTo>
                    <a:pt x="3659950" y="278384"/>
                  </a:lnTo>
                  <a:lnTo>
                    <a:pt x="3668289" y="322994"/>
                  </a:lnTo>
                  <a:lnTo>
                    <a:pt x="3671146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56785" y="1542453"/>
              <a:ext cx="2404745" cy="646430"/>
            </a:xfrm>
            <a:custGeom>
              <a:avLst/>
              <a:gdLst/>
              <a:ahLst/>
              <a:cxnLst/>
              <a:rect l="l" t="t" r="r" b="b"/>
              <a:pathLst>
                <a:path w="2404745" h="646430">
                  <a:moveTo>
                    <a:pt x="2404671" y="0"/>
                  </a:moveTo>
                  <a:lnTo>
                    <a:pt x="0" y="0"/>
                  </a:lnTo>
                  <a:lnTo>
                    <a:pt x="0" y="646330"/>
                  </a:lnTo>
                  <a:lnTo>
                    <a:pt x="2404671" y="646330"/>
                  </a:lnTo>
                  <a:lnTo>
                    <a:pt x="2404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454257" y="1537715"/>
            <a:ext cx="160972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14629">
              <a:lnSpc>
                <a:spcPts val="2210"/>
              </a:lnSpc>
              <a:spcBef>
                <a:spcPts val="330"/>
              </a:spcBef>
            </a:pP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630613" y="4617211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06232" y="5239003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CLS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88845" y="4617211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77589" y="458977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62158" y="5908547"/>
            <a:ext cx="1411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5415" y="5946231"/>
            <a:ext cx="234667" cy="23466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04812" y="5904890"/>
            <a:ext cx="234667" cy="2346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54793" y="5896355"/>
            <a:ext cx="1686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7900" y="386588"/>
            <a:ext cx="515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STUDENT</a:t>
            </a:r>
            <a:r>
              <a:rPr sz="2400" b="1" spc="-3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LEARNING</a:t>
            </a:r>
            <a:r>
              <a:rPr sz="2400" b="1" spc="-4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29751" y="947420"/>
            <a:ext cx="7612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00000"/>
                </a:solidFill>
              </a:rPr>
              <a:t>TERMINAL</a:t>
            </a:r>
            <a:r>
              <a:rPr sz="3600" spc="-11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LEARNING</a:t>
            </a:r>
            <a:r>
              <a:rPr sz="3600" spc="-70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OBJECTIVE</a:t>
            </a:r>
            <a:endParaRPr sz="3600" dirty="0"/>
          </a:p>
        </p:txBody>
      </p:sp>
      <p:sp>
        <p:nvSpPr>
          <p:cNvPr id="8" name="object 8"/>
          <p:cNvSpPr txBox="1"/>
          <p:nvPr/>
        </p:nvSpPr>
        <p:spPr>
          <a:xfrm>
            <a:off x="3798970" y="5699252"/>
            <a:ext cx="449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Arial"/>
                <a:cs typeface="Arial"/>
              </a:rPr>
              <a:t>3</a:t>
            </a:r>
            <a:endParaRPr sz="6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2262" y="5825235"/>
            <a:ext cx="3839845" cy="7816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87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ENABLING</a:t>
            </a:r>
            <a:r>
              <a:rPr sz="2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LEARNING </a:t>
            </a:r>
            <a:r>
              <a:rPr sz="2800" b="1" spc="-7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OBJECTIVES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(ELOs)</a:t>
            </a:r>
            <a:endParaRPr sz="28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84411" y="1619764"/>
            <a:ext cx="11511280" cy="2796540"/>
            <a:chOff x="384411" y="1619764"/>
            <a:chExt cx="11511280" cy="2796540"/>
          </a:xfrm>
        </p:grpSpPr>
        <p:sp>
          <p:nvSpPr>
            <p:cNvPr id="11" name="object 11"/>
            <p:cNvSpPr/>
            <p:nvPr/>
          </p:nvSpPr>
          <p:spPr>
            <a:xfrm>
              <a:off x="422511" y="1657864"/>
              <a:ext cx="11435080" cy="2720340"/>
            </a:xfrm>
            <a:custGeom>
              <a:avLst/>
              <a:gdLst/>
              <a:ahLst/>
              <a:cxnLst/>
              <a:rect l="l" t="t" r="r" b="b"/>
              <a:pathLst>
                <a:path w="11435080" h="2720340">
                  <a:moveTo>
                    <a:pt x="0" y="113620"/>
                  </a:moveTo>
                  <a:lnTo>
                    <a:pt x="8928" y="69394"/>
                  </a:lnTo>
                  <a:lnTo>
                    <a:pt x="33278" y="33278"/>
                  </a:lnTo>
                  <a:lnTo>
                    <a:pt x="69393" y="8928"/>
                  </a:lnTo>
                  <a:lnTo>
                    <a:pt x="113620" y="0"/>
                  </a:lnTo>
                  <a:lnTo>
                    <a:pt x="11320906" y="0"/>
                  </a:lnTo>
                  <a:lnTo>
                    <a:pt x="11365132" y="8928"/>
                  </a:lnTo>
                  <a:lnTo>
                    <a:pt x="11401247" y="33278"/>
                  </a:lnTo>
                  <a:lnTo>
                    <a:pt x="11425597" y="69394"/>
                  </a:lnTo>
                  <a:lnTo>
                    <a:pt x="11434526" y="113620"/>
                  </a:lnTo>
                  <a:lnTo>
                    <a:pt x="11434526" y="2606552"/>
                  </a:lnTo>
                  <a:lnTo>
                    <a:pt x="11425597" y="2650778"/>
                  </a:lnTo>
                  <a:lnTo>
                    <a:pt x="11401247" y="2686893"/>
                  </a:lnTo>
                  <a:lnTo>
                    <a:pt x="11365132" y="2711243"/>
                  </a:lnTo>
                  <a:lnTo>
                    <a:pt x="11320906" y="2720172"/>
                  </a:lnTo>
                  <a:lnTo>
                    <a:pt x="113620" y="2720172"/>
                  </a:lnTo>
                  <a:lnTo>
                    <a:pt x="69393" y="2711243"/>
                  </a:lnTo>
                  <a:lnTo>
                    <a:pt x="33278" y="2686893"/>
                  </a:lnTo>
                  <a:lnTo>
                    <a:pt x="8928" y="2650778"/>
                  </a:lnTo>
                  <a:lnTo>
                    <a:pt x="0" y="2606552"/>
                  </a:lnTo>
                  <a:lnTo>
                    <a:pt x="0" y="113620"/>
                  </a:lnTo>
                  <a:close/>
                </a:path>
              </a:pathLst>
            </a:custGeom>
            <a:ln w="76200">
              <a:solidFill>
                <a:srgbClr val="687A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6751" y="2595049"/>
              <a:ext cx="11222990" cy="0"/>
            </a:xfrm>
            <a:custGeom>
              <a:avLst/>
              <a:gdLst/>
              <a:ahLst/>
              <a:cxnLst/>
              <a:rect l="l" t="t" r="r" b="b"/>
              <a:pathLst>
                <a:path w="11222990">
                  <a:moveTo>
                    <a:pt x="0" y="0"/>
                  </a:moveTo>
                  <a:lnTo>
                    <a:pt x="11222678" y="1"/>
                  </a:lnTo>
                </a:path>
              </a:pathLst>
            </a:custGeom>
            <a:ln w="28575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687" y="2788327"/>
              <a:ext cx="248742" cy="2487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687" y="3359739"/>
              <a:ext cx="248742" cy="2487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687" y="3783213"/>
              <a:ext cx="248742" cy="24874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72454" y="1969795"/>
            <a:ext cx="10970895" cy="206017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72745" marR="5080" indent="-360680">
              <a:lnSpc>
                <a:spcPts val="2090"/>
              </a:lnSpc>
              <a:spcBef>
                <a:spcPts val="225"/>
              </a:spcBef>
            </a:pPr>
            <a:r>
              <a:rPr lang="en-US" sz="2700" b="1" spc="-7" baseline="4629" dirty="0">
                <a:solidFill>
                  <a:srgbClr val="C00000"/>
                </a:solidFill>
                <a:latin typeface="Arial"/>
                <a:cs typeface="Arial"/>
              </a:rPr>
              <a:t>12</a:t>
            </a:r>
            <a:r>
              <a:rPr lang="en-US" sz="2700" b="1" spc="592" baseline="4629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Given</a:t>
            </a:r>
            <a:r>
              <a:rPr sz="1800" spc="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6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combat</a:t>
            </a:r>
            <a:r>
              <a:rPr sz="1800" spc="5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spc="6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noncombat</a:t>
            </a:r>
            <a:r>
              <a:rPr sz="1800" spc="5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scenario,</a:t>
            </a:r>
            <a:r>
              <a:rPr sz="1800" spc="5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perform</a:t>
            </a:r>
            <a:r>
              <a:rPr sz="1800" spc="6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hypothermia</a:t>
            </a:r>
            <a:r>
              <a:rPr sz="1800" spc="5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prevention</a:t>
            </a:r>
            <a:r>
              <a:rPr sz="1800" spc="5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measures</a:t>
            </a:r>
            <a:r>
              <a:rPr sz="1800" spc="5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on</a:t>
            </a:r>
            <a:r>
              <a:rPr sz="1800" spc="6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5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trauma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during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30" dirty="0">
                <a:latin typeface="Arial MT"/>
                <a:cs typeface="Arial MT"/>
              </a:rPr>
              <a:t>Tactical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Field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Care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30" dirty="0">
                <a:latin typeface="Arial MT"/>
                <a:cs typeface="Arial MT"/>
              </a:rPr>
              <a:t>Tactical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Care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accordance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CoTCCC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Guidelines</a:t>
            </a:r>
            <a:endParaRPr sz="1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 dirty="0">
              <a:latin typeface="Arial MT"/>
              <a:cs typeface="Arial MT"/>
            </a:endParaRPr>
          </a:p>
          <a:p>
            <a:pPr marL="1032510" marR="228600" indent="-457200">
              <a:lnSpc>
                <a:spcPts val="1850"/>
              </a:lnSpc>
              <a:buClr>
                <a:srgbClr val="C00000"/>
              </a:buClr>
              <a:buSzPct val="100000"/>
              <a:buFont typeface="+mj-lt"/>
              <a:buAutoNum type="arabicPeriod" startAt="65"/>
              <a:tabLst>
                <a:tab pos="915035" algn="l"/>
              </a:tabLst>
            </a:pPr>
            <a:r>
              <a:rPr lang="en-US" sz="1600" spc="-5" dirty="0">
                <a:latin typeface="Arial MT"/>
                <a:cs typeface="Arial MT"/>
              </a:rPr>
              <a:t>Identify the progressive strategies, indications, and limitations of hypothermia prevention of a trauma casualty I</a:t>
            </a:r>
            <a:r>
              <a:rPr sz="1600" spc="-5" dirty="0">
                <a:latin typeface="Arial MT"/>
                <a:cs typeface="Arial MT"/>
              </a:rPr>
              <a:t>n</a:t>
            </a:r>
            <a:r>
              <a:rPr lang="en-US" sz="1600" spc="-35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Field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endParaRPr sz="1600" dirty="0">
              <a:latin typeface="Arial MT"/>
              <a:cs typeface="Arial MT"/>
            </a:endParaRPr>
          </a:p>
          <a:p>
            <a:pPr marL="914400" indent="-339725">
              <a:lnSpc>
                <a:spcPct val="100000"/>
              </a:lnSpc>
              <a:spcBef>
                <a:spcPts val="585"/>
              </a:spcBef>
              <a:buClr>
                <a:srgbClr val="C00000"/>
              </a:buClr>
              <a:buSzPct val="100000"/>
              <a:buFont typeface="Arial"/>
              <a:buAutoNum type="arabicPeriod" startAt="65"/>
              <a:tabLst>
                <a:tab pos="915035" algn="l"/>
              </a:tabLst>
            </a:pPr>
            <a:r>
              <a:rPr lang="en-US" sz="1600" spc="-5" dirty="0">
                <a:latin typeface="Arial MT"/>
                <a:cs typeface="Arial MT"/>
              </a:rPr>
              <a:t>  </a:t>
            </a:r>
            <a:r>
              <a:rPr sz="1600" spc="-5" dirty="0">
                <a:latin typeface="Arial MT"/>
                <a:cs typeface="Arial MT"/>
              </a:rPr>
              <a:t>Demonstrate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active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external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warming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hypothermia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prevention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measures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trauma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endParaRPr sz="1600" dirty="0">
              <a:latin typeface="Arial MT"/>
              <a:cs typeface="Arial MT"/>
            </a:endParaRPr>
          </a:p>
          <a:p>
            <a:pPr marL="914400" indent="-339725">
              <a:lnSpc>
                <a:spcPct val="100000"/>
              </a:lnSpc>
              <a:spcBef>
                <a:spcPts val="1155"/>
              </a:spcBef>
              <a:buClr>
                <a:srgbClr val="C00000"/>
              </a:buClr>
              <a:buSzPct val="100000"/>
              <a:buFont typeface="Arial"/>
              <a:buAutoNum type="arabicPeriod" startAt="65"/>
              <a:tabLst>
                <a:tab pos="915035" algn="l"/>
              </a:tabLst>
            </a:pPr>
            <a:r>
              <a:rPr lang="en-US" sz="1600" spc="-5" dirty="0">
                <a:latin typeface="Arial MT"/>
                <a:cs typeface="Arial MT"/>
              </a:rPr>
              <a:t>  </a:t>
            </a: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passive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hypothermia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prevention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measures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trauma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78897" y="75691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BFBFBF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BFBFBF"/>
                </a:solidFill>
                <a:latin typeface="Arial"/>
                <a:cs typeface="Arial"/>
              </a:rPr>
              <a:t>FIELD</a:t>
            </a:r>
            <a:r>
              <a:rPr sz="2400" b="1" spc="-4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BFBFBF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2283" y="526796"/>
            <a:ext cx="3167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90" dirty="0">
                <a:solidFill>
                  <a:srgbClr val="FFFFFF"/>
                </a:solidFill>
              </a:rPr>
              <a:t> </a:t>
            </a:r>
            <a:r>
              <a:rPr sz="3600" spc="-12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grpSp>
        <p:nvGrpSpPr>
          <p:cNvPr id="7" name="object 7"/>
          <p:cNvGrpSpPr/>
          <p:nvPr/>
        </p:nvGrpSpPr>
        <p:grpSpPr>
          <a:xfrm>
            <a:off x="795861" y="2935644"/>
            <a:ext cx="770255" cy="3333115"/>
            <a:chOff x="795861" y="2935644"/>
            <a:chExt cx="770255" cy="3333115"/>
          </a:xfrm>
        </p:grpSpPr>
        <p:sp>
          <p:nvSpPr>
            <p:cNvPr id="8" name="object 8"/>
            <p:cNvSpPr/>
            <p:nvPr/>
          </p:nvSpPr>
          <p:spPr>
            <a:xfrm>
              <a:off x="795861" y="2935644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8BB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5861" y="3794600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5861" y="4653554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F26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9891" y="5512510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64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95861" y="2076690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19875" y="1439163"/>
            <a:ext cx="105422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12155" algn="l"/>
              </a:tabLst>
            </a:pPr>
            <a:r>
              <a:rPr sz="4200" b="1" i="1" spc="-7" baseline="1984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4200" b="1" i="1" baseline="19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00" b="1" spc="-22" baseline="1984" dirty="0">
                <a:solidFill>
                  <a:srgbClr val="FFFFFF"/>
                </a:solidFill>
                <a:latin typeface="Arial"/>
                <a:cs typeface="Arial"/>
              </a:rPr>
              <a:t>LIFE-THREATENING	</a:t>
            </a: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800" b="1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867280" y="1516673"/>
            <a:ext cx="1442720" cy="4765040"/>
            <a:chOff x="4867280" y="1516673"/>
            <a:chExt cx="1442720" cy="4765040"/>
          </a:xfrm>
        </p:grpSpPr>
        <p:sp>
          <p:nvSpPr>
            <p:cNvPr id="20" name="object 20"/>
            <p:cNvSpPr/>
            <p:nvPr/>
          </p:nvSpPr>
          <p:spPr>
            <a:xfrm>
              <a:off x="6271610" y="1516673"/>
              <a:ext cx="38100" cy="4765040"/>
            </a:xfrm>
            <a:custGeom>
              <a:avLst/>
              <a:gdLst/>
              <a:ahLst/>
              <a:cxnLst/>
              <a:rect l="l" t="t" r="r" b="b"/>
              <a:pathLst>
                <a:path w="38100" h="4765040">
                  <a:moveTo>
                    <a:pt x="19050" y="0"/>
                  </a:moveTo>
                  <a:lnTo>
                    <a:pt x="11635" y="1496"/>
                  </a:lnTo>
                  <a:lnTo>
                    <a:pt x="5579" y="5579"/>
                  </a:lnTo>
                  <a:lnTo>
                    <a:pt x="1497" y="11634"/>
                  </a:lnTo>
                  <a:lnTo>
                    <a:pt x="0" y="19088"/>
                  </a:lnTo>
                  <a:lnTo>
                    <a:pt x="1497" y="26503"/>
                  </a:lnTo>
                  <a:lnTo>
                    <a:pt x="5579" y="32558"/>
                  </a:lnTo>
                  <a:lnTo>
                    <a:pt x="11635" y="36641"/>
                  </a:lnTo>
                  <a:lnTo>
                    <a:pt x="19050" y="38138"/>
                  </a:lnTo>
                  <a:lnTo>
                    <a:pt x="26465" y="36641"/>
                  </a:lnTo>
                  <a:lnTo>
                    <a:pt x="32520" y="32558"/>
                  </a:lnTo>
                  <a:lnTo>
                    <a:pt x="36603" y="26503"/>
                  </a:lnTo>
                  <a:lnTo>
                    <a:pt x="38100" y="19050"/>
                  </a:lnTo>
                  <a:lnTo>
                    <a:pt x="36603" y="11634"/>
                  </a:lnTo>
                  <a:lnTo>
                    <a:pt x="32520" y="5579"/>
                  </a:lnTo>
                  <a:lnTo>
                    <a:pt x="26465" y="1496"/>
                  </a:lnTo>
                  <a:lnTo>
                    <a:pt x="19050" y="0"/>
                  </a:lnTo>
                  <a:close/>
                </a:path>
                <a:path w="38100" h="4765040">
                  <a:moveTo>
                    <a:pt x="19050" y="76238"/>
                  </a:moveTo>
                  <a:lnTo>
                    <a:pt x="11635" y="77735"/>
                  </a:lnTo>
                  <a:lnTo>
                    <a:pt x="5579" y="81817"/>
                  </a:lnTo>
                  <a:lnTo>
                    <a:pt x="1497" y="87872"/>
                  </a:lnTo>
                  <a:lnTo>
                    <a:pt x="0" y="95326"/>
                  </a:lnTo>
                  <a:lnTo>
                    <a:pt x="1497" y="102741"/>
                  </a:lnTo>
                  <a:lnTo>
                    <a:pt x="5579" y="108796"/>
                  </a:lnTo>
                  <a:lnTo>
                    <a:pt x="11635" y="112879"/>
                  </a:lnTo>
                  <a:lnTo>
                    <a:pt x="19050" y="114376"/>
                  </a:lnTo>
                  <a:lnTo>
                    <a:pt x="26465" y="112879"/>
                  </a:lnTo>
                  <a:lnTo>
                    <a:pt x="32520" y="108796"/>
                  </a:lnTo>
                  <a:lnTo>
                    <a:pt x="36603" y="102741"/>
                  </a:lnTo>
                  <a:lnTo>
                    <a:pt x="38100" y="95288"/>
                  </a:lnTo>
                  <a:lnTo>
                    <a:pt x="36603" y="87872"/>
                  </a:lnTo>
                  <a:lnTo>
                    <a:pt x="32520" y="81817"/>
                  </a:lnTo>
                  <a:lnTo>
                    <a:pt x="26465" y="77735"/>
                  </a:lnTo>
                  <a:lnTo>
                    <a:pt x="19050" y="76238"/>
                  </a:lnTo>
                  <a:close/>
                </a:path>
                <a:path w="38100" h="4765040">
                  <a:moveTo>
                    <a:pt x="19050" y="152476"/>
                  </a:moveTo>
                  <a:lnTo>
                    <a:pt x="11635" y="153973"/>
                  </a:lnTo>
                  <a:lnTo>
                    <a:pt x="5579" y="158055"/>
                  </a:lnTo>
                  <a:lnTo>
                    <a:pt x="1497" y="164110"/>
                  </a:lnTo>
                  <a:lnTo>
                    <a:pt x="0" y="171564"/>
                  </a:lnTo>
                  <a:lnTo>
                    <a:pt x="1497" y="178979"/>
                  </a:lnTo>
                  <a:lnTo>
                    <a:pt x="5579" y="185034"/>
                  </a:lnTo>
                  <a:lnTo>
                    <a:pt x="11635" y="189117"/>
                  </a:lnTo>
                  <a:lnTo>
                    <a:pt x="19050" y="190614"/>
                  </a:lnTo>
                  <a:lnTo>
                    <a:pt x="26465" y="189117"/>
                  </a:lnTo>
                  <a:lnTo>
                    <a:pt x="32520" y="185034"/>
                  </a:lnTo>
                  <a:lnTo>
                    <a:pt x="36603" y="178979"/>
                  </a:lnTo>
                  <a:lnTo>
                    <a:pt x="38100" y="171526"/>
                  </a:lnTo>
                  <a:lnTo>
                    <a:pt x="36603" y="164110"/>
                  </a:lnTo>
                  <a:lnTo>
                    <a:pt x="32520" y="158055"/>
                  </a:lnTo>
                  <a:lnTo>
                    <a:pt x="26465" y="153973"/>
                  </a:lnTo>
                  <a:lnTo>
                    <a:pt x="19050" y="152476"/>
                  </a:lnTo>
                  <a:close/>
                </a:path>
                <a:path w="38100" h="4765040">
                  <a:moveTo>
                    <a:pt x="19050" y="228714"/>
                  </a:moveTo>
                  <a:lnTo>
                    <a:pt x="11635" y="230211"/>
                  </a:lnTo>
                  <a:lnTo>
                    <a:pt x="5579" y="234293"/>
                  </a:lnTo>
                  <a:lnTo>
                    <a:pt x="1497" y="240348"/>
                  </a:lnTo>
                  <a:lnTo>
                    <a:pt x="0" y="247802"/>
                  </a:lnTo>
                  <a:lnTo>
                    <a:pt x="1497" y="255217"/>
                  </a:lnTo>
                  <a:lnTo>
                    <a:pt x="5579" y="261272"/>
                  </a:lnTo>
                  <a:lnTo>
                    <a:pt x="11635" y="265355"/>
                  </a:lnTo>
                  <a:lnTo>
                    <a:pt x="19050" y="266852"/>
                  </a:lnTo>
                  <a:lnTo>
                    <a:pt x="26465" y="265355"/>
                  </a:lnTo>
                  <a:lnTo>
                    <a:pt x="32520" y="261272"/>
                  </a:lnTo>
                  <a:lnTo>
                    <a:pt x="36603" y="255217"/>
                  </a:lnTo>
                  <a:lnTo>
                    <a:pt x="38100" y="247764"/>
                  </a:lnTo>
                  <a:lnTo>
                    <a:pt x="36603" y="240348"/>
                  </a:lnTo>
                  <a:lnTo>
                    <a:pt x="32520" y="234293"/>
                  </a:lnTo>
                  <a:lnTo>
                    <a:pt x="26465" y="230211"/>
                  </a:lnTo>
                  <a:lnTo>
                    <a:pt x="19050" y="228714"/>
                  </a:lnTo>
                  <a:close/>
                </a:path>
                <a:path w="38100" h="4765040">
                  <a:moveTo>
                    <a:pt x="19050" y="304952"/>
                  </a:moveTo>
                  <a:lnTo>
                    <a:pt x="11635" y="306449"/>
                  </a:lnTo>
                  <a:lnTo>
                    <a:pt x="5580" y="310531"/>
                  </a:lnTo>
                  <a:lnTo>
                    <a:pt x="1498" y="316586"/>
                  </a:lnTo>
                  <a:lnTo>
                    <a:pt x="1" y="324040"/>
                  </a:lnTo>
                  <a:lnTo>
                    <a:pt x="1498" y="331455"/>
                  </a:lnTo>
                  <a:lnTo>
                    <a:pt x="5580" y="337510"/>
                  </a:lnTo>
                  <a:lnTo>
                    <a:pt x="11635" y="341593"/>
                  </a:lnTo>
                  <a:lnTo>
                    <a:pt x="19051" y="343090"/>
                  </a:lnTo>
                  <a:lnTo>
                    <a:pt x="26466" y="341593"/>
                  </a:lnTo>
                  <a:lnTo>
                    <a:pt x="32521" y="337510"/>
                  </a:lnTo>
                  <a:lnTo>
                    <a:pt x="36604" y="331455"/>
                  </a:lnTo>
                  <a:lnTo>
                    <a:pt x="38101" y="324002"/>
                  </a:lnTo>
                  <a:lnTo>
                    <a:pt x="36604" y="316586"/>
                  </a:lnTo>
                  <a:lnTo>
                    <a:pt x="32521" y="310531"/>
                  </a:lnTo>
                  <a:lnTo>
                    <a:pt x="26465" y="306449"/>
                  </a:lnTo>
                  <a:lnTo>
                    <a:pt x="19050" y="304952"/>
                  </a:lnTo>
                  <a:close/>
                </a:path>
                <a:path w="38100" h="4765040">
                  <a:moveTo>
                    <a:pt x="19051" y="381190"/>
                  </a:moveTo>
                  <a:lnTo>
                    <a:pt x="11635" y="382687"/>
                  </a:lnTo>
                  <a:lnTo>
                    <a:pt x="5580" y="386769"/>
                  </a:lnTo>
                  <a:lnTo>
                    <a:pt x="1498" y="392824"/>
                  </a:lnTo>
                  <a:lnTo>
                    <a:pt x="1" y="400278"/>
                  </a:lnTo>
                  <a:lnTo>
                    <a:pt x="1498" y="407693"/>
                  </a:lnTo>
                  <a:lnTo>
                    <a:pt x="5580" y="413748"/>
                  </a:lnTo>
                  <a:lnTo>
                    <a:pt x="11635" y="417831"/>
                  </a:lnTo>
                  <a:lnTo>
                    <a:pt x="19051" y="419328"/>
                  </a:lnTo>
                  <a:lnTo>
                    <a:pt x="26466" y="417831"/>
                  </a:lnTo>
                  <a:lnTo>
                    <a:pt x="32521" y="413748"/>
                  </a:lnTo>
                  <a:lnTo>
                    <a:pt x="36604" y="407693"/>
                  </a:lnTo>
                  <a:lnTo>
                    <a:pt x="38101" y="400240"/>
                  </a:lnTo>
                  <a:lnTo>
                    <a:pt x="36604" y="392824"/>
                  </a:lnTo>
                  <a:lnTo>
                    <a:pt x="32521" y="386769"/>
                  </a:lnTo>
                  <a:lnTo>
                    <a:pt x="26466" y="382687"/>
                  </a:lnTo>
                  <a:lnTo>
                    <a:pt x="19051" y="381190"/>
                  </a:lnTo>
                  <a:close/>
                </a:path>
                <a:path w="38100" h="4765040">
                  <a:moveTo>
                    <a:pt x="19051" y="457428"/>
                  </a:moveTo>
                  <a:lnTo>
                    <a:pt x="11635" y="458925"/>
                  </a:lnTo>
                  <a:lnTo>
                    <a:pt x="5580" y="463007"/>
                  </a:lnTo>
                  <a:lnTo>
                    <a:pt x="1498" y="469063"/>
                  </a:lnTo>
                  <a:lnTo>
                    <a:pt x="1" y="476516"/>
                  </a:lnTo>
                  <a:lnTo>
                    <a:pt x="1498" y="483931"/>
                  </a:lnTo>
                  <a:lnTo>
                    <a:pt x="5580" y="489986"/>
                  </a:lnTo>
                  <a:lnTo>
                    <a:pt x="11635" y="494069"/>
                  </a:lnTo>
                  <a:lnTo>
                    <a:pt x="19051" y="495566"/>
                  </a:lnTo>
                  <a:lnTo>
                    <a:pt x="26466" y="494069"/>
                  </a:lnTo>
                  <a:lnTo>
                    <a:pt x="32521" y="489986"/>
                  </a:lnTo>
                  <a:lnTo>
                    <a:pt x="36604" y="483931"/>
                  </a:lnTo>
                  <a:lnTo>
                    <a:pt x="38101" y="476478"/>
                  </a:lnTo>
                  <a:lnTo>
                    <a:pt x="36604" y="469063"/>
                  </a:lnTo>
                  <a:lnTo>
                    <a:pt x="32521" y="463007"/>
                  </a:lnTo>
                  <a:lnTo>
                    <a:pt x="26466" y="458925"/>
                  </a:lnTo>
                  <a:lnTo>
                    <a:pt x="19051" y="457428"/>
                  </a:lnTo>
                  <a:close/>
                </a:path>
                <a:path w="38100" h="4765040">
                  <a:moveTo>
                    <a:pt x="19051" y="533666"/>
                  </a:moveTo>
                  <a:lnTo>
                    <a:pt x="11635" y="535163"/>
                  </a:lnTo>
                  <a:lnTo>
                    <a:pt x="5580" y="539245"/>
                  </a:lnTo>
                  <a:lnTo>
                    <a:pt x="1498" y="545301"/>
                  </a:lnTo>
                  <a:lnTo>
                    <a:pt x="1" y="552754"/>
                  </a:lnTo>
                  <a:lnTo>
                    <a:pt x="1498" y="560169"/>
                  </a:lnTo>
                  <a:lnTo>
                    <a:pt x="5580" y="566225"/>
                  </a:lnTo>
                  <a:lnTo>
                    <a:pt x="11635" y="570307"/>
                  </a:lnTo>
                  <a:lnTo>
                    <a:pt x="19051" y="571804"/>
                  </a:lnTo>
                  <a:lnTo>
                    <a:pt x="26466" y="570307"/>
                  </a:lnTo>
                  <a:lnTo>
                    <a:pt x="32521" y="566225"/>
                  </a:lnTo>
                  <a:lnTo>
                    <a:pt x="36604" y="560169"/>
                  </a:lnTo>
                  <a:lnTo>
                    <a:pt x="38101" y="552716"/>
                  </a:lnTo>
                  <a:lnTo>
                    <a:pt x="36604" y="545301"/>
                  </a:lnTo>
                  <a:lnTo>
                    <a:pt x="32521" y="539245"/>
                  </a:lnTo>
                  <a:lnTo>
                    <a:pt x="26466" y="535163"/>
                  </a:lnTo>
                  <a:lnTo>
                    <a:pt x="19051" y="533666"/>
                  </a:lnTo>
                  <a:close/>
                </a:path>
                <a:path w="38100" h="4765040">
                  <a:moveTo>
                    <a:pt x="19051" y="609904"/>
                  </a:moveTo>
                  <a:lnTo>
                    <a:pt x="11635" y="611401"/>
                  </a:lnTo>
                  <a:lnTo>
                    <a:pt x="5580" y="615484"/>
                  </a:lnTo>
                  <a:lnTo>
                    <a:pt x="1498" y="621539"/>
                  </a:lnTo>
                  <a:lnTo>
                    <a:pt x="1" y="628992"/>
                  </a:lnTo>
                  <a:lnTo>
                    <a:pt x="1498" y="636407"/>
                  </a:lnTo>
                  <a:lnTo>
                    <a:pt x="5580" y="642463"/>
                  </a:lnTo>
                  <a:lnTo>
                    <a:pt x="11635" y="646545"/>
                  </a:lnTo>
                  <a:lnTo>
                    <a:pt x="19051" y="648042"/>
                  </a:lnTo>
                  <a:lnTo>
                    <a:pt x="26466" y="646545"/>
                  </a:lnTo>
                  <a:lnTo>
                    <a:pt x="32521" y="642463"/>
                  </a:lnTo>
                  <a:lnTo>
                    <a:pt x="36604" y="636407"/>
                  </a:lnTo>
                  <a:lnTo>
                    <a:pt x="38101" y="628954"/>
                  </a:lnTo>
                  <a:lnTo>
                    <a:pt x="36604" y="621539"/>
                  </a:lnTo>
                  <a:lnTo>
                    <a:pt x="32521" y="615484"/>
                  </a:lnTo>
                  <a:lnTo>
                    <a:pt x="26466" y="611401"/>
                  </a:lnTo>
                  <a:lnTo>
                    <a:pt x="19051" y="609904"/>
                  </a:lnTo>
                  <a:close/>
                </a:path>
                <a:path w="38100" h="4765040">
                  <a:moveTo>
                    <a:pt x="19051" y="686142"/>
                  </a:moveTo>
                  <a:lnTo>
                    <a:pt x="11635" y="687639"/>
                  </a:lnTo>
                  <a:lnTo>
                    <a:pt x="5580" y="691722"/>
                  </a:lnTo>
                  <a:lnTo>
                    <a:pt x="1498" y="697777"/>
                  </a:lnTo>
                  <a:lnTo>
                    <a:pt x="1" y="705231"/>
                  </a:lnTo>
                  <a:lnTo>
                    <a:pt x="1498" y="712645"/>
                  </a:lnTo>
                  <a:lnTo>
                    <a:pt x="5580" y="718701"/>
                  </a:lnTo>
                  <a:lnTo>
                    <a:pt x="11635" y="722783"/>
                  </a:lnTo>
                  <a:lnTo>
                    <a:pt x="19051" y="724281"/>
                  </a:lnTo>
                  <a:lnTo>
                    <a:pt x="26466" y="722783"/>
                  </a:lnTo>
                  <a:lnTo>
                    <a:pt x="32521" y="718701"/>
                  </a:lnTo>
                  <a:lnTo>
                    <a:pt x="36604" y="712645"/>
                  </a:lnTo>
                  <a:lnTo>
                    <a:pt x="38101" y="705192"/>
                  </a:lnTo>
                  <a:lnTo>
                    <a:pt x="36604" y="697777"/>
                  </a:lnTo>
                  <a:lnTo>
                    <a:pt x="32521" y="691722"/>
                  </a:lnTo>
                  <a:lnTo>
                    <a:pt x="26466" y="687639"/>
                  </a:lnTo>
                  <a:lnTo>
                    <a:pt x="19051" y="686142"/>
                  </a:lnTo>
                  <a:close/>
                </a:path>
                <a:path w="38100" h="4765040">
                  <a:moveTo>
                    <a:pt x="19051" y="762381"/>
                  </a:moveTo>
                  <a:lnTo>
                    <a:pt x="11635" y="763877"/>
                  </a:lnTo>
                  <a:lnTo>
                    <a:pt x="5580" y="767960"/>
                  </a:lnTo>
                  <a:lnTo>
                    <a:pt x="1498" y="774015"/>
                  </a:lnTo>
                  <a:lnTo>
                    <a:pt x="1" y="781469"/>
                  </a:lnTo>
                  <a:lnTo>
                    <a:pt x="1498" y="788884"/>
                  </a:lnTo>
                  <a:lnTo>
                    <a:pt x="5580" y="794939"/>
                  </a:lnTo>
                  <a:lnTo>
                    <a:pt x="11635" y="799022"/>
                  </a:lnTo>
                  <a:lnTo>
                    <a:pt x="19051" y="800519"/>
                  </a:lnTo>
                  <a:lnTo>
                    <a:pt x="26466" y="799022"/>
                  </a:lnTo>
                  <a:lnTo>
                    <a:pt x="32521" y="794939"/>
                  </a:lnTo>
                  <a:lnTo>
                    <a:pt x="36604" y="788884"/>
                  </a:lnTo>
                  <a:lnTo>
                    <a:pt x="38101" y="781431"/>
                  </a:lnTo>
                  <a:lnTo>
                    <a:pt x="36604" y="774015"/>
                  </a:lnTo>
                  <a:lnTo>
                    <a:pt x="32521" y="767960"/>
                  </a:lnTo>
                  <a:lnTo>
                    <a:pt x="26466" y="763877"/>
                  </a:lnTo>
                  <a:lnTo>
                    <a:pt x="19051" y="762381"/>
                  </a:lnTo>
                  <a:close/>
                </a:path>
                <a:path w="38100" h="4765040">
                  <a:moveTo>
                    <a:pt x="19051" y="838619"/>
                  </a:moveTo>
                  <a:lnTo>
                    <a:pt x="11635" y="840116"/>
                  </a:lnTo>
                  <a:lnTo>
                    <a:pt x="5580" y="844198"/>
                  </a:lnTo>
                  <a:lnTo>
                    <a:pt x="1498" y="850253"/>
                  </a:lnTo>
                  <a:lnTo>
                    <a:pt x="1" y="857707"/>
                  </a:lnTo>
                  <a:lnTo>
                    <a:pt x="1498" y="865122"/>
                  </a:lnTo>
                  <a:lnTo>
                    <a:pt x="5580" y="871177"/>
                  </a:lnTo>
                  <a:lnTo>
                    <a:pt x="11635" y="875260"/>
                  </a:lnTo>
                  <a:lnTo>
                    <a:pt x="19051" y="876757"/>
                  </a:lnTo>
                  <a:lnTo>
                    <a:pt x="26466" y="875260"/>
                  </a:lnTo>
                  <a:lnTo>
                    <a:pt x="32521" y="871177"/>
                  </a:lnTo>
                  <a:lnTo>
                    <a:pt x="36604" y="865122"/>
                  </a:lnTo>
                  <a:lnTo>
                    <a:pt x="38101" y="857669"/>
                  </a:lnTo>
                  <a:lnTo>
                    <a:pt x="36604" y="850253"/>
                  </a:lnTo>
                  <a:lnTo>
                    <a:pt x="32521" y="844198"/>
                  </a:lnTo>
                  <a:lnTo>
                    <a:pt x="26466" y="840116"/>
                  </a:lnTo>
                  <a:lnTo>
                    <a:pt x="19051" y="838619"/>
                  </a:lnTo>
                  <a:close/>
                </a:path>
                <a:path w="38100" h="4765040">
                  <a:moveTo>
                    <a:pt x="19051" y="914857"/>
                  </a:moveTo>
                  <a:lnTo>
                    <a:pt x="11635" y="916354"/>
                  </a:lnTo>
                  <a:lnTo>
                    <a:pt x="5580" y="920436"/>
                  </a:lnTo>
                  <a:lnTo>
                    <a:pt x="1498" y="926491"/>
                  </a:lnTo>
                  <a:lnTo>
                    <a:pt x="1" y="933945"/>
                  </a:lnTo>
                  <a:lnTo>
                    <a:pt x="1498" y="941360"/>
                  </a:lnTo>
                  <a:lnTo>
                    <a:pt x="5580" y="947415"/>
                  </a:lnTo>
                  <a:lnTo>
                    <a:pt x="11635" y="951498"/>
                  </a:lnTo>
                  <a:lnTo>
                    <a:pt x="19051" y="952995"/>
                  </a:lnTo>
                  <a:lnTo>
                    <a:pt x="26466" y="951498"/>
                  </a:lnTo>
                  <a:lnTo>
                    <a:pt x="32521" y="947415"/>
                  </a:lnTo>
                  <a:lnTo>
                    <a:pt x="36604" y="941360"/>
                  </a:lnTo>
                  <a:lnTo>
                    <a:pt x="38101" y="933907"/>
                  </a:lnTo>
                  <a:lnTo>
                    <a:pt x="36604" y="926491"/>
                  </a:lnTo>
                  <a:lnTo>
                    <a:pt x="32521" y="920436"/>
                  </a:lnTo>
                  <a:lnTo>
                    <a:pt x="26466" y="916354"/>
                  </a:lnTo>
                  <a:lnTo>
                    <a:pt x="19051" y="914857"/>
                  </a:lnTo>
                  <a:close/>
                </a:path>
                <a:path w="38100" h="4765040">
                  <a:moveTo>
                    <a:pt x="19051" y="991095"/>
                  </a:moveTo>
                  <a:lnTo>
                    <a:pt x="11635" y="992592"/>
                  </a:lnTo>
                  <a:lnTo>
                    <a:pt x="5580" y="996674"/>
                  </a:lnTo>
                  <a:lnTo>
                    <a:pt x="1498" y="1002729"/>
                  </a:lnTo>
                  <a:lnTo>
                    <a:pt x="1" y="1010183"/>
                  </a:lnTo>
                  <a:lnTo>
                    <a:pt x="1498" y="1017598"/>
                  </a:lnTo>
                  <a:lnTo>
                    <a:pt x="5580" y="1023653"/>
                  </a:lnTo>
                  <a:lnTo>
                    <a:pt x="11635" y="1027736"/>
                  </a:lnTo>
                  <a:lnTo>
                    <a:pt x="19051" y="1029233"/>
                  </a:lnTo>
                  <a:lnTo>
                    <a:pt x="26466" y="1027736"/>
                  </a:lnTo>
                  <a:lnTo>
                    <a:pt x="32521" y="1023653"/>
                  </a:lnTo>
                  <a:lnTo>
                    <a:pt x="36604" y="1017598"/>
                  </a:lnTo>
                  <a:lnTo>
                    <a:pt x="38101" y="1010145"/>
                  </a:lnTo>
                  <a:lnTo>
                    <a:pt x="36604" y="1002729"/>
                  </a:lnTo>
                  <a:lnTo>
                    <a:pt x="32521" y="996674"/>
                  </a:lnTo>
                  <a:lnTo>
                    <a:pt x="26466" y="992592"/>
                  </a:lnTo>
                  <a:lnTo>
                    <a:pt x="19051" y="991095"/>
                  </a:lnTo>
                  <a:close/>
                </a:path>
                <a:path w="38100" h="4765040">
                  <a:moveTo>
                    <a:pt x="19051" y="1067333"/>
                  </a:moveTo>
                  <a:lnTo>
                    <a:pt x="11635" y="1068830"/>
                  </a:lnTo>
                  <a:lnTo>
                    <a:pt x="5580" y="1072912"/>
                  </a:lnTo>
                  <a:lnTo>
                    <a:pt x="1498" y="1078967"/>
                  </a:lnTo>
                  <a:lnTo>
                    <a:pt x="1" y="1086421"/>
                  </a:lnTo>
                  <a:lnTo>
                    <a:pt x="1498" y="1093836"/>
                  </a:lnTo>
                  <a:lnTo>
                    <a:pt x="5580" y="1099891"/>
                  </a:lnTo>
                  <a:lnTo>
                    <a:pt x="11635" y="1103974"/>
                  </a:lnTo>
                  <a:lnTo>
                    <a:pt x="19051" y="1105471"/>
                  </a:lnTo>
                  <a:lnTo>
                    <a:pt x="26466" y="1103974"/>
                  </a:lnTo>
                  <a:lnTo>
                    <a:pt x="32521" y="1099891"/>
                  </a:lnTo>
                  <a:lnTo>
                    <a:pt x="36604" y="1093836"/>
                  </a:lnTo>
                  <a:lnTo>
                    <a:pt x="38101" y="1086383"/>
                  </a:lnTo>
                  <a:lnTo>
                    <a:pt x="36604" y="1078967"/>
                  </a:lnTo>
                  <a:lnTo>
                    <a:pt x="32521" y="1072912"/>
                  </a:lnTo>
                  <a:lnTo>
                    <a:pt x="26466" y="1068830"/>
                  </a:lnTo>
                  <a:lnTo>
                    <a:pt x="19051" y="1067333"/>
                  </a:lnTo>
                  <a:close/>
                </a:path>
                <a:path w="38100" h="4765040">
                  <a:moveTo>
                    <a:pt x="19051" y="1143571"/>
                  </a:moveTo>
                  <a:lnTo>
                    <a:pt x="11635" y="1145068"/>
                  </a:lnTo>
                  <a:lnTo>
                    <a:pt x="5580" y="1149151"/>
                  </a:lnTo>
                  <a:lnTo>
                    <a:pt x="1498" y="1155206"/>
                  </a:lnTo>
                  <a:lnTo>
                    <a:pt x="1" y="1162659"/>
                  </a:lnTo>
                  <a:lnTo>
                    <a:pt x="1498" y="1170074"/>
                  </a:lnTo>
                  <a:lnTo>
                    <a:pt x="5580" y="1176129"/>
                  </a:lnTo>
                  <a:lnTo>
                    <a:pt x="11635" y="1180212"/>
                  </a:lnTo>
                  <a:lnTo>
                    <a:pt x="19051" y="1181709"/>
                  </a:lnTo>
                  <a:lnTo>
                    <a:pt x="26466" y="1180212"/>
                  </a:lnTo>
                  <a:lnTo>
                    <a:pt x="32521" y="1176129"/>
                  </a:lnTo>
                  <a:lnTo>
                    <a:pt x="36604" y="1170074"/>
                  </a:lnTo>
                  <a:lnTo>
                    <a:pt x="38101" y="1162621"/>
                  </a:lnTo>
                  <a:lnTo>
                    <a:pt x="36604" y="1155206"/>
                  </a:lnTo>
                  <a:lnTo>
                    <a:pt x="32521" y="1149151"/>
                  </a:lnTo>
                  <a:lnTo>
                    <a:pt x="26466" y="1145068"/>
                  </a:lnTo>
                  <a:lnTo>
                    <a:pt x="19051" y="1143571"/>
                  </a:lnTo>
                  <a:close/>
                </a:path>
                <a:path w="38100" h="4765040">
                  <a:moveTo>
                    <a:pt x="19051" y="1219809"/>
                  </a:moveTo>
                  <a:lnTo>
                    <a:pt x="11635" y="1221306"/>
                  </a:lnTo>
                  <a:lnTo>
                    <a:pt x="5580" y="1225389"/>
                  </a:lnTo>
                  <a:lnTo>
                    <a:pt x="1498" y="1231444"/>
                  </a:lnTo>
                  <a:lnTo>
                    <a:pt x="1" y="1238897"/>
                  </a:lnTo>
                  <a:lnTo>
                    <a:pt x="1498" y="1246312"/>
                  </a:lnTo>
                  <a:lnTo>
                    <a:pt x="5580" y="1252367"/>
                  </a:lnTo>
                  <a:lnTo>
                    <a:pt x="11635" y="1256450"/>
                  </a:lnTo>
                  <a:lnTo>
                    <a:pt x="19051" y="1257947"/>
                  </a:lnTo>
                  <a:lnTo>
                    <a:pt x="26466" y="1256450"/>
                  </a:lnTo>
                  <a:lnTo>
                    <a:pt x="32521" y="1252367"/>
                  </a:lnTo>
                  <a:lnTo>
                    <a:pt x="36604" y="1246312"/>
                  </a:lnTo>
                  <a:lnTo>
                    <a:pt x="38101" y="1238859"/>
                  </a:lnTo>
                  <a:lnTo>
                    <a:pt x="36604" y="1231444"/>
                  </a:lnTo>
                  <a:lnTo>
                    <a:pt x="32521" y="1225389"/>
                  </a:lnTo>
                  <a:lnTo>
                    <a:pt x="26466" y="1221306"/>
                  </a:lnTo>
                  <a:lnTo>
                    <a:pt x="19051" y="1219809"/>
                  </a:lnTo>
                  <a:close/>
                </a:path>
                <a:path w="38100" h="4765040">
                  <a:moveTo>
                    <a:pt x="19051" y="1296047"/>
                  </a:moveTo>
                  <a:lnTo>
                    <a:pt x="11635" y="1297544"/>
                  </a:lnTo>
                  <a:lnTo>
                    <a:pt x="5580" y="1301627"/>
                  </a:lnTo>
                  <a:lnTo>
                    <a:pt x="1498" y="1307682"/>
                  </a:lnTo>
                  <a:lnTo>
                    <a:pt x="1" y="1315135"/>
                  </a:lnTo>
                  <a:lnTo>
                    <a:pt x="1498" y="1322550"/>
                  </a:lnTo>
                  <a:lnTo>
                    <a:pt x="5580" y="1328606"/>
                  </a:lnTo>
                  <a:lnTo>
                    <a:pt x="11635" y="1332688"/>
                  </a:lnTo>
                  <a:lnTo>
                    <a:pt x="19051" y="1334185"/>
                  </a:lnTo>
                  <a:lnTo>
                    <a:pt x="26466" y="1332688"/>
                  </a:lnTo>
                  <a:lnTo>
                    <a:pt x="32521" y="1328606"/>
                  </a:lnTo>
                  <a:lnTo>
                    <a:pt x="36604" y="1322550"/>
                  </a:lnTo>
                  <a:lnTo>
                    <a:pt x="38101" y="1315097"/>
                  </a:lnTo>
                  <a:lnTo>
                    <a:pt x="36604" y="1307682"/>
                  </a:lnTo>
                  <a:lnTo>
                    <a:pt x="32521" y="1301627"/>
                  </a:lnTo>
                  <a:lnTo>
                    <a:pt x="26466" y="1297544"/>
                  </a:lnTo>
                  <a:lnTo>
                    <a:pt x="19051" y="1296047"/>
                  </a:lnTo>
                  <a:close/>
                </a:path>
                <a:path w="38100" h="4765040">
                  <a:moveTo>
                    <a:pt x="19051" y="1372285"/>
                  </a:moveTo>
                  <a:lnTo>
                    <a:pt x="11635" y="1373782"/>
                  </a:lnTo>
                  <a:lnTo>
                    <a:pt x="5580" y="1377865"/>
                  </a:lnTo>
                  <a:lnTo>
                    <a:pt x="1498" y="1383920"/>
                  </a:lnTo>
                  <a:lnTo>
                    <a:pt x="1" y="1391373"/>
                  </a:lnTo>
                  <a:lnTo>
                    <a:pt x="1498" y="1398788"/>
                  </a:lnTo>
                  <a:lnTo>
                    <a:pt x="5580" y="1404844"/>
                  </a:lnTo>
                  <a:lnTo>
                    <a:pt x="11635" y="1408926"/>
                  </a:lnTo>
                  <a:lnTo>
                    <a:pt x="19051" y="1410423"/>
                  </a:lnTo>
                  <a:lnTo>
                    <a:pt x="26466" y="1408926"/>
                  </a:lnTo>
                  <a:lnTo>
                    <a:pt x="32521" y="1404844"/>
                  </a:lnTo>
                  <a:lnTo>
                    <a:pt x="36604" y="1398788"/>
                  </a:lnTo>
                  <a:lnTo>
                    <a:pt x="38101" y="1391335"/>
                  </a:lnTo>
                  <a:lnTo>
                    <a:pt x="36604" y="1383920"/>
                  </a:lnTo>
                  <a:lnTo>
                    <a:pt x="32521" y="1377865"/>
                  </a:lnTo>
                  <a:lnTo>
                    <a:pt x="26466" y="1373782"/>
                  </a:lnTo>
                  <a:lnTo>
                    <a:pt x="19051" y="1372285"/>
                  </a:lnTo>
                  <a:close/>
                </a:path>
                <a:path w="38100" h="4765040">
                  <a:moveTo>
                    <a:pt x="19051" y="1448523"/>
                  </a:moveTo>
                  <a:lnTo>
                    <a:pt x="11635" y="1450020"/>
                  </a:lnTo>
                  <a:lnTo>
                    <a:pt x="5580" y="1454103"/>
                  </a:lnTo>
                  <a:lnTo>
                    <a:pt x="1498" y="1460158"/>
                  </a:lnTo>
                  <a:lnTo>
                    <a:pt x="1" y="1467612"/>
                  </a:lnTo>
                  <a:lnTo>
                    <a:pt x="1498" y="1475026"/>
                  </a:lnTo>
                  <a:lnTo>
                    <a:pt x="5580" y="1481082"/>
                  </a:lnTo>
                  <a:lnTo>
                    <a:pt x="11635" y="1485164"/>
                  </a:lnTo>
                  <a:lnTo>
                    <a:pt x="19051" y="1486662"/>
                  </a:lnTo>
                  <a:lnTo>
                    <a:pt x="26466" y="1485164"/>
                  </a:lnTo>
                  <a:lnTo>
                    <a:pt x="32521" y="1481082"/>
                  </a:lnTo>
                  <a:lnTo>
                    <a:pt x="36604" y="1475026"/>
                  </a:lnTo>
                  <a:lnTo>
                    <a:pt x="38101" y="1467573"/>
                  </a:lnTo>
                  <a:lnTo>
                    <a:pt x="36604" y="1460158"/>
                  </a:lnTo>
                  <a:lnTo>
                    <a:pt x="32521" y="1454103"/>
                  </a:lnTo>
                  <a:lnTo>
                    <a:pt x="26466" y="1450020"/>
                  </a:lnTo>
                  <a:lnTo>
                    <a:pt x="19051" y="1448523"/>
                  </a:lnTo>
                  <a:close/>
                </a:path>
                <a:path w="38100" h="4765040">
                  <a:moveTo>
                    <a:pt x="19051" y="1524762"/>
                  </a:moveTo>
                  <a:lnTo>
                    <a:pt x="11635" y="1526259"/>
                  </a:lnTo>
                  <a:lnTo>
                    <a:pt x="5580" y="1530341"/>
                  </a:lnTo>
                  <a:lnTo>
                    <a:pt x="1498" y="1536397"/>
                  </a:lnTo>
                  <a:lnTo>
                    <a:pt x="1" y="1543850"/>
                  </a:lnTo>
                  <a:lnTo>
                    <a:pt x="1498" y="1551265"/>
                  </a:lnTo>
                  <a:lnTo>
                    <a:pt x="5580" y="1557320"/>
                  </a:lnTo>
                  <a:lnTo>
                    <a:pt x="11635" y="1561403"/>
                  </a:lnTo>
                  <a:lnTo>
                    <a:pt x="19051" y="1562900"/>
                  </a:lnTo>
                  <a:lnTo>
                    <a:pt x="26466" y="1561403"/>
                  </a:lnTo>
                  <a:lnTo>
                    <a:pt x="32521" y="1557320"/>
                  </a:lnTo>
                  <a:lnTo>
                    <a:pt x="36604" y="1551265"/>
                  </a:lnTo>
                  <a:lnTo>
                    <a:pt x="38101" y="1543812"/>
                  </a:lnTo>
                  <a:lnTo>
                    <a:pt x="36604" y="1536397"/>
                  </a:lnTo>
                  <a:lnTo>
                    <a:pt x="32521" y="1530341"/>
                  </a:lnTo>
                  <a:lnTo>
                    <a:pt x="26466" y="1526259"/>
                  </a:lnTo>
                  <a:lnTo>
                    <a:pt x="19051" y="1524762"/>
                  </a:lnTo>
                  <a:close/>
                </a:path>
                <a:path w="38100" h="4765040">
                  <a:moveTo>
                    <a:pt x="19051" y="1601000"/>
                  </a:moveTo>
                  <a:lnTo>
                    <a:pt x="11635" y="1602497"/>
                  </a:lnTo>
                  <a:lnTo>
                    <a:pt x="5580" y="1606579"/>
                  </a:lnTo>
                  <a:lnTo>
                    <a:pt x="1498" y="1612635"/>
                  </a:lnTo>
                  <a:lnTo>
                    <a:pt x="1" y="1620088"/>
                  </a:lnTo>
                  <a:lnTo>
                    <a:pt x="1498" y="1627503"/>
                  </a:lnTo>
                  <a:lnTo>
                    <a:pt x="5580" y="1633558"/>
                  </a:lnTo>
                  <a:lnTo>
                    <a:pt x="11635" y="1637641"/>
                  </a:lnTo>
                  <a:lnTo>
                    <a:pt x="19051" y="1639138"/>
                  </a:lnTo>
                  <a:lnTo>
                    <a:pt x="26466" y="1637641"/>
                  </a:lnTo>
                  <a:lnTo>
                    <a:pt x="32521" y="1633558"/>
                  </a:lnTo>
                  <a:lnTo>
                    <a:pt x="36604" y="1627503"/>
                  </a:lnTo>
                  <a:lnTo>
                    <a:pt x="38101" y="1620050"/>
                  </a:lnTo>
                  <a:lnTo>
                    <a:pt x="36604" y="1612635"/>
                  </a:lnTo>
                  <a:lnTo>
                    <a:pt x="32521" y="1606579"/>
                  </a:lnTo>
                  <a:lnTo>
                    <a:pt x="26466" y="1602497"/>
                  </a:lnTo>
                  <a:lnTo>
                    <a:pt x="19051" y="1601000"/>
                  </a:lnTo>
                  <a:close/>
                </a:path>
                <a:path w="38100" h="4765040">
                  <a:moveTo>
                    <a:pt x="19051" y="1677238"/>
                  </a:moveTo>
                  <a:lnTo>
                    <a:pt x="11635" y="1678735"/>
                  </a:lnTo>
                  <a:lnTo>
                    <a:pt x="5580" y="1682817"/>
                  </a:lnTo>
                  <a:lnTo>
                    <a:pt x="1498" y="1688873"/>
                  </a:lnTo>
                  <a:lnTo>
                    <a:pt x="1" y="1696326"/>
                  </a:lnTo>
                  <a:lnTo>
                    <a:pt x="1498" y="1703741"/>
                  </a:lnTo>
                  <a:lnTo>
                    <a:pt x="5580" y="1709796"/>
                  </a:lnTo>
                  <a:lnTo>
                    <a:pt x="11635" y="1713879"/>
                  </a:lnTo>
                  <a:lnTo>
                    <a:pt x="19051" y="1715376"/>
                  </a:lnTo>
                  <a:lnTo>
                    <a:pt x="26466" y="1713879"/>
                  </a:lnTo>
                  <a:lnTo>
                    <a:pt x="32521" y="1709796"/>
                  </a:lnTo>
                  <a:lnTo>
                    <a:pt x="36604" y="1703741"/>
                  </a:lnTo>
                  <a:lnTo>
                    <a:pt x="38101" y="1696288"/>
                  </a:lnTo>
                  <a:lnTo>
                    <a:pt x="36604" y="1688873"/>
                  </a:lnTo>
                  <a:lnTo>
                    <a:pt x="32521" y="1682817"/>
                  </a:lnTo>
                  <a:lnTo>
                    <a:pt x="26466" y="1678735"/>
                  </a:lnTo>
                  <a:lnTo>
                    <a:pt x="19051" y="1677238"/>
                  </a:lnTo>
                  <a:close/>
                </a:path>
                <a:path w="38100" h="4765040">
                  <a:moveTo>
                    <a:pt x="19051" y="1753476"/>
                  </a:moveTo>
                  <a:lnTo>
                    <a:pt x="11635" y="1754973"/>
                  </a:lnTo>
                  <a:lnTo>
                    <a:pt x="5580" y="1759056"/>
                  </a:lnTo>
                  <a:lnTo>
                    <a:pt x="1498" y="1765111"/>
                  </a:lnTo>
                  <a:lnTo>
                    <a:pt x="1" y="1772564"/>
                  </a:lnTo>
                  <a:lnTo>
                    <a:pt x="1498" y="1779979"/>
                  </a:lnTo>
                  <a:lnTo>
                    <a:pt x="5580" y="1786034"/>
                  </a:lnTo>
                  <a:lnTo>
                    <a:pt x="11635" y="1790117"/>
                  </a:lnTo>
                  <a:lnTo>
                    <a:pt x="19051" y="1791614"/>
                  </a:lnTo>
                  <a:lnTo>
                    <a:pt x="26466" y="1790117"/>
                  </a:lnTo>
                  <a:lnTo>
                    <a:pt x="32521" y="1786034"/>
                  </a:lnTo>
                  <a:lnTo>
                    <a:pt x="36604" y="1779979"/>
                  </a:lnTo>
                  <a:lnTo>
                    <a:pt x="38101" y="1772526"/>
                  </a:lnTo>
                  <a:lnTo>
                    <a:pt x="36604" y="1765111"/>
                  </a:lnTo>
                  <a:lnTo>
                    <a:pt x="32521" y="1759056"/>
                  </a:lnTo>
                  <a:lnTo>
                    <a:pt x="26466" y="1754973"/>
                  </a:lnTo>
                  <a:lnTo>
                    <a:pt x="19051" y="1753476"/>
                  </a:lnTo>
                  <a:close/>
                </a:path>
                <a:path w="38100" h="4765040">
                  <a:moveTo>
                    <a:pt x="19051" y="1829714"/>
                  </a:moveTo>
                  <a:lnTo>
                    <a:pt x="11635" y="1831211"/>
                  </a:lnTo>
                  <a:lnTo>
                    <a:pt x="5580" y="1835293"/>
                  </a:lnTo>
                  <a:lnTo>
                    <a:pt x="1498" y="1841348"/>
                  </a:lnTo>
                  <a:lnTo>
                    <a:pt x="1" y="1848802"/>
                  </a:lnTo>
                  <a:lnTo>
                    <a:pt x="1498" y="1856217"/>
                  </a:lnTo>
                  <a:lnTo>
                    <a:pt x="5580" y="1862272"/>
                  </a:lnTo>
                  <a:lnTo>
                    <a:pt x="11635" y="1866355"/>
                  </a:lnTo>
                  <a:lnTo>
                    <a:pt x="19051" y="1867852"/>
                  </a:lnTo>
                  <a:lnTo>
                    <a:pt x="26466" y="1866355"/>
                  </a:lnTo>
                  <a:lnTo>
                    <a:pt x="32521" y="1862272"/>
                  </a:lnTo>
                  <a:lnTo>
                    <a:pt x="36604" y="1856217"/>
                  </a:lnTo>
                  <a:lnTo>
                    <a:pt x="38101" y="1848764"/>
                  </a:lnTo>
                  <a:lnTo>
                    <a:pt x="36604" y="1841348"/>
                  </a:lnTo>
                  <a:lnTo>
                    <a:pt x="32521" y="1835293"/>
                  </a:lnTo>
                  <a:lnTo>
                    <a:pt x="26466" y="1831211"/>
                  </a:lnTo>
                  <a:lnTo>
                    <a:pt x="19051" y="1829714"/>
                  </a:lnTo>
                  <a:close/>
                </a:path>
                <a:path w="38100" h="4765040">
                  <a:moveTo>
                    <a:pt x="19051" y="1905952"/>
                  </a:moveTo>
                  <a:lnTo>
                    <a:pt x="11635" y="1907449"/>
                  </a:lnTo>
                  <a:lnTo>
                    <a:pt x="5580" y="1911531"/>
                  </a:lnTo>
                  <a:lnTo>
                    <a:pt x="1498" y="1917586"/>
                  </a:lnTo>
                  <a:lnTo>
                    <a:pt x="1" y="1925040"/>
                  </a:lnTo>
                  <a:lnTo>
                    <a:pt x="1498" y="1932455"/>
                  </a:lnTo>
                  <a:lnTo>
                    <a:pt x="5580" y="1938510"/>
                  </a:lnTo>
                  <a:lnTo>
                    <a:pt x="11635" y="1942593"/>
                  </a:lnTo>
                  <a:lnTo>
                    <a:pt x="19051" y="1944090"/>
                  </a:lnTo>
                  <a:lnTo>
                    <a:pt x="26466" y="1942593"/>
                  </a:lnTo>
                  <a:lnTo>
                    <a:pt x="32521" y="1938510"/>
                  </a:lnTo>
                  <a:lnTo>
                    <a:pt x="36604" y="1932455"/>
                  </a:lnTo>
                  <a:lnTo>
                    <a:pt x="38101" y="1925002"/>
                  </a:lnTo>
                  <a:lnTo>
                    <a:pt x="36604" y="1917586"/>
                  </a:lnTo>
                  <a:lnTo>
                    <a:pt x="32521" y="1911531"/>
                  </a:lnTo>
                  <a:lnTo>
                    <a:pt x="26466" y="1907449"/>
                  </a:lnTo>
                  <a:lnTo>
                    <a:pt x="19051" y="1905952"/>
                  </a:lnTo>
                  <a:close/>
                </a:path>
                <a:path w="38100" h="4765040">
                  <a:moveTo>
                    <a:pt x="19051" y="1982190"/>
                  </a:moveTo>
                  <a:lnTo>
                    <a:pt x="11636" y="1983687"/>
                  </a:lnTo>
                  <a:lnTo>
                    <a:pt x="5581" y="1987769"/>
                  </a:lnTo>
                  <a:lnTo>
                    <a:pt x="1498" y="1993825"/>
                  </a:lnTo>
                  <a:lnTo>
                    <a:pt x="1" y="2001278"/>
                  </a:lnTo>
                  <a:lnTo>
                    <a:pt x="1498" y="2008693"/>
                  </a:lnTo>
                  <a:lnTo>
                    <a:pt x="5581" y="2014748"/>
                  </a:lnTo>
                  <a:lnTo>
                    <a:pt x="11636" y="2018831"/>
                  </a:lnTo>
                  <a:lnTo>
                    <a:pt x="19051" y="2020328"/>
                  </a:lnTo>
                  <a:lnTo>
                    <a:pt x="26466" y="2018831"/>
                  </a:lnTo>
                  <a:lnTo>
                    <a:pt x="32521" y="2014748"/>
                  </a:lnTo>
                  <a:lnTo>
                    <a:pt x="36604" y="2008693"/>
                  </a:lnTo>
                  <a:lnTo>
                    <a:pt x="38101" y="2001240"/>
                  </a:lnTo>
                  <a:lnTo>
                    <a:pt x="36604" y="1993825"/>
                  </a:lnTo>
                  <a:lnTo>
                    <a:pt x="32521" y="1987769"/>
                  </a:lnTo>
                  <a:lnTo>
                    <a:pt x="26466" y="1983687"/>
                  </a:lnTo>
                  <a:lnTo>
                    <a:pt x="19051" y="1982190"/>
                  </a:lnTo>
                  <a:close/>
                </a:path>
                <a:path w="38100" h="4765040">
                  <a:moveTo>
                    <a:pt x="19051" y="2058427"/>
                  </a:moveTo>
                  <a:lnTo>
                    <a:pt x="11636" y="2059924"/>
                  </a:lnTo>
                  <a:lnTo>
                    <a:pt x="5581" y="2064007"/>
                  </a:lnTo>
                  <a:lnTo>
                    <a:pt x="1498" y="2070062"/>
                  </a:lnTo>
                  <a:lnTo>
                    <a:pt x="1" y="2077516"/>
                  </a:lnTo>
                  <a:lnTo>
                    <a:pt x="1498" y="2084931"/>
                  </a:lnTo>
                  <a:lnTo>
                    <a:pt x="5581" y="2090987"/>
                  </a:lnTo>
                  <a:lnTo>
                    <a:pt x="11636" y="2095069"/>
                  </a:lnTo>
                  <a:lnTo>
                    <a:pt x="19051" y="2096566"/>
                  </a:lnTo>
                  <a:lnTo>
                    <a:pt x="26466" y="2095069"/>
                  </a:lnTo>
                  <a:lnTo>
                    <a:pt x="32521" y="2090987"/>
                  </a:lnTo>
                  <a:lnTo>
                    <a:pt x="36604" y="2084931"/>
                  </a:lnTo>
                  <a:lnTo>
                    <a:pt x="38101" y="2077477"/>
                  </a:lnTo>
                  <a:lnTo>
                    <a:pt x="36604" y="2070062"/>
                  </a:lnTo>
                  <a:lnTo>
                    <a:pt x="32521" y="2064007"/>
                  </a:lnTo>
                  <a:lnTo>
                    <a:pt x="26466" y="2059924"/>
                  </a:lnTo>
                  <a:lnTo>
                    <a:pt x="19051" y="2058427"/>
                  </a:lnTo>
                  <a:close/>
                </a:path>
                <a:path w="38100" h="4765040">
                  <a:moveTo>
                    <a:pt x="19051" y="2134665"/>
                  </a:moveTo>
                  <a:lnTo>
                    <a:pt x="11636" y="2136162"/>
                  </a:lnTo>
                  <a:lnTo>
                    <a:pt x="5581" y="2140245"/>
                  </a:lnTo>
                  <a:lnTo>
                    <a:pt x="1498" y="2146300"/>
                  </a:lnTo>
                  <a:lnTo>
                    <a:pt x="1" y="2153753"/>
                  </a:lnTo>
                  <a:lnTo>
                    <a:pt x="1498" y="2161169"/>
                  </a:lnTo>
                  <a:lnTo>
                    <a:pt x="5581" y="2167224"/>
                  </a:lnTo>
                  <a:lnTo>
                    <a:pt x="11636" y="2171306"/>
                  </a:lnTo>
                  <a:lnTo>
                    <a:pt x="19051" y="2172803"/>
                  </a:lnTo>
                  <a:lnTo>
                    <a:pt x="26466" y="2171306"/>
                  </a:lnTo>
                  <a:lnTo>
                    <a:pt x="32521" y="2167224"/>
                  </a:lnTo>
                  <a:lnTo>
                    <a:pt x="36604" y="2161169"/>
                  </a:lnTo>
                  <a:lnTo>
                    <a:pt x="38101" y="2153715"/>
                  </a:lnTo>
                  <a:lnTo>
                    <a:pt x="36604" y="2146300"/>
                  </a:lnTo>
                  <a:lnTo>
                    <a:pt x="32521" y="2140245"/>
                  </a:lnTo>
                  <a:lnTo>
                    <a:pt x="26466" y="2136162"/>
                  </a:lnTo>
                  <a:lnTo>
                    <a:pt x="19051" y="2134665"/>
                  </a:lnTo>
                  <a:close/>
                </a:path>
                <a:path w="38100" h="4765040">
                  <a:moveTo>
                    <a:pt x="19051" y="2210903"/>
                  </a:moveTo>
                  <a:lnTo>
                    <a:pt x="11636" y="2212400"/>
                  </a:lnTo>
                  <a:lnTo>
                    <a:pt x="5581" y="2216483"/>
                  </a:lnTo>
                  <a:lnTo>
                    <a:pt x="1498" y="2222538"/>
                  </a:lnTo>
                  <a:lnTo>
                    <a:pt x="1" y="2229991"/>
                  </a:lnTo>
                  <a:lnTo>
                    <a:pt x="1498" y="2237406"/>
                  </a:lnTo>
                  <a:lnTo>
                    <a:pt x="5581" y="2243461"/>
                  </a:lnTo>
                  <a:lnTo>
                    <a:pt x="11636" y="2247544"/>
                  </a:lnTo>
                  <a:lnTo>
                    <a:pt x="19051" y="2249041"/>
                  </a:lnTo>
                  <a:lnTo>
                    <a:pt x="26466" y="2247544"/>
                  </a:lnTo>
                  <a:lnTo>
                    <a:pt x="32521" y="2243461"/>
                  </a:lnTo>
                  <a:lnTo>
                    <a:pt x="36604" y="2237406"/>
                  </a:lnTo>
                  <a:lnTo>
                    <a:pt x="38101" y="2229953"/>
                  </a:lnTo>
                  <a:lnTo>
                    <a:pt x="36604" y="2222538"/>
                  </a:lnTo>
                  <a:lnTo>
                    <a:pt x="32521" y="2216483"/>
                  </a:lnTo>
                  <a:lnTo>
                    <a:pt x="26466" y="2212400"/>
                  </a:lnTo>
                  <a:lnTo>
                    <a:pt x="19051" y="2210903"/>
                  </a:lnTo>
                  <a:close/>
                </a:path>
                <a:path w="38100" h="4765040">
                  <a:moveTo>
                    <a:pt x="19051" y="2287141"/>
                  </a:moveTo>
                  <a:lnTo>
                    <a:pt x="11636" y="2288638"/>
                  </a:lnTo>
                  <a:lnTo>
                    <a:pt x="5581" y="2292721"/>
                  </a:lnTo>
                  <a:lnTo>
                    <a:pt x="1498" y="2298776"/>
                  </a:lnTo>
                  <a:lnTo>
                    <a:pt x="1" y="2306229"/>
                  </a:lnTo>
                  <a:lnTo>
                    <a:pt x="1498" y="2313644"/>
                  </a:lnTo>
                  <a:lnTo>
                    <a:pt x="5581" y="2319700"/>
                  </a:lnTo>
                  <a:lnTo>
                    <a:pt x="11636" y="2323782"/>
                  </a:lnTo>
                  <a:lnTo>
                    <a:pt x="19051" y="2325279"/>
                  </a:lnTo>
                  <a:lnTo>
                    <a:pt x="26466" y="2323782"/>
                  </a:lnTo>
                  <a:lnTo>
                    <a:pt x="32521" y="2319700"/>
                  </a:lnTo>
                  <a:lnTo>
                    <a:pt x="36604" y="2313644"/>
                  </a:lnTo>
                  <a:lnTo>
                    <a:pt x="38101" y="2306191"/>
                  </a:lnTo>
                  <a:lnTo>
                    <a:pt x="36604" y="2298776"/>
                  </a:lnTo>
                  <a:lnTo>
                    <a:pt x="32521" y="2292721"/>
                  </a:lnTo>
                  <a:lnTo>
                    <a:pt x="26466" y="2288638"/>
                  </a:lnTo>
                  <a:lnTo>
                    <a:pt x="19051" y="2287141"/>
                  </a:lnTo>
                  <a:close/>
                </a:path>
                <a:path w="38100" h="4765040">
                  <a:moveTo>
                    <a:pt x="19051" y="2363379"/>
                  </a:moveTo>
                  <a:lnTo>
                    <a:pt x="11636" y="2364876"/>
                  </a:lnTo>
                  <a:lnTo>
                    <a:pt x="5581" y="2368959"/>
                  </a:lnTo>
                  <a:lnTo>
                    <a:pt x="1498" y="2375014"/>
                  </a:lnTo>
                  <a:lnTo>
                    <a:pt x="1" y="2382467"/>
                  </a:lnTo>
                  <a:lnTo>
                    <a:pt x="1498" y="2389882"/>
                  </a:lnTo>
                  <a:lnTo>
                    <a:pt x="5581" y="2395938"/>
                  </a:lnTo>
                  <a:lnTo>
                    <a:pt x="11636" y="2400020"/>
                  </a:lnTo>
                  <a:lnTo>
                    <a:pt x="19051" y="2401517"/>
                  </a:lnTo>
                  <a:lnTo>
                    <a:pt x="26466" y="2400020"/>
                  </a:lnTo>
                  <a:lnTo>
                    <a:pt x="32521" y="2395938"/>
                  </a:lnTo>
                  <a:lnTo>
                    <a:pt x="36604" y="2389882"/>
                  </a:lnTo>
                  <a:lnTo>
                    <a:pt x="38101" y="2382429"/>
                  </a:lnTo>
                  <a:lnTo>
                    <a:pt x="36604" y="2375014"/>
                  </a:lnTo>
                  <a:lnTo>
                    <a:pt x="32521" y="2368959"/>
                  </a:lnTo>
                  <a:lnTo>
                    <a:pt x="26466" y="2364876"/>
                  </a:lnTo>
                  <a:lnTo>
                    <a:pt x="19051" y="2363379"/>
                  </a:lnTo>
                  <a:close/>
                </a:path>
                <a:path w="38100" h="4765040">
                  <a:moveTo>
                    <a:pt x="19051" y="2439617"/>
                  </a:moveTo>
                  <a:lnTo>
                    <a:pt x="11636" y="2441115"/>
                  </a:lnTo>
                  <a:lnTo>
                    <a:pt x="5581" y="2445197"/>
                  </a:lnTo>
                  <a:lnTo>
                    <a:pt x="1498" y="2451252"/>
                  </a:lnTo>
                  <a:lnTo>
                    <a:pt x="1" y="2458706"/>
                  </a:lnTo>
                  <a:lnTo>
                    <a:pt x="1498" y="2466121"/>
                  </a:lnTo>
                  <a:lnTo>
                    <a:pt x="5581" y="2472176"/>
                  </a:lnTo>
                  <a:lnTo>
                    <a:pt x="11636" y="2476258"/>
                  </a:lnTo>
                  <a:lnTo>
                    <a:pt x="19051" y="2477756"/>
                  </a:lnTo>
                  <a:lnTo>
                    <a:pt x="26466" y="2476258"/>
                  </a:lnTo>
                  <a:lnTo>
                    <a:pt x="32521" y="2472176"/>
                  </a:lnTo>
                  <a:lnTo>
                    <a:pt x="36604" y="2466121"/>
                  </a:lnTo>
                  <a:lnTo>
                    <a:pt x="38101" y="2458667"/>
                  </a:lnTo>
                  <a:lnTo>
                    <a:pt x="36604" y="2451252"/>
                  </a:lnTo>
                  <a:lnTo>
                    <a:pt x="32521" y="2445197"/>
                  </a:lnTo>
                  <a:lnTo>
                    <a:pt x="26466" y="2441115"/>
                  </a:lnTo>
                  <a:lnTo>
                    <a:pt x="19051" y="2439617"/>
                  </a:lnTo>
                  <a:close/>
                </a:path>
                <a:path w="38100" h="4765040">
                  <a:moveTo>
                    <a:pt x="19051" y="2515856"/>
                  </a:moveTo>
                  <a:lnTo>
                    <a:pt x="11636" y="2517353"/>
                  </a:lnTo>
                  <a:lnTo>
                    <a:pt x="5581" y="2521435"/>
                  </a:lnTo>
                  <a:lnTo>
                    <a:pt x="1498" y="2527491"/>
                  </a:lnTo>
                  <a:lnTo>
                    <a:pt x="1" y="2534944"/>
                  </a:lnTo>
                  <a:lnTo>
                    <a:pt x="1498" y="2542359"/>
                  </a:lnTo>
                  <a:lnTo>
                    <a:pt x="5581" y="2548414"/>
                  </a:lnTo>
                  <a:lnTo>
                    <a:pt x="11636" y="2552497"/>
                  </a:lnTo>
                  <a:lnTo>
                    <a:pt x="19051" y="2553994"/>
                  </a:lnTo>
                  <a:lnTo>
                    <a:pt x="26466" y="2552497"/>
                  </a:lnTo>
                  <a:lnTo>
                    <a:pt x="32521" y="2548414"/>
                  </a:lnTo>
                  <a:lnTo>
                    <a:pt x="36604" y="2542359"/>
                  </a:lnTo>
                  <a:lnTo>
                    <a:pt x="38101" y="2534906"/>
                  </a:lnTo>
                  <a:lnTo>
                    <a:pt x="36604" y="2527491"/>
                  </a:lnTo>
                  <a:lnTo>
                    <a:pt x="32521" y="2521435"/>
                  </a:lnTo>
                  <a:lnTo>
                    <a:pt x="26466" y="2517353"/>
                  </a:lnTo>
                  <a:lnTo>
                    <a:pt x="19051" y="2515856"/>
                  </a:lnTo>
                  <a:close/>
                </a:path>
                <a:path w="38100" h="4765040">
                  <a:moveTo>
                    <a:pt x="19051" y="2592094"/>
                  </a:moveTo>
                  <a:lnTo>
                    <a:pt x="11636" y="2593591"/>
                  </a:lnTo>
                  <a:lnTo>
                    <a:pt x="5581" y="2597673"/>
                  </a:lnTo>
                  <a:lnTo>
                    <a:pt x="1498" y="2603729"/>
                  </a:lnTo>
                  <a:lnTo>
                    <a:pt x="1" y="2611182"/>
                  </a:lnTo>
                  <a:lnTo>
                    <a:pt x="1498" y="2618597"/>
                  </a:lnTo>
                  <a:lnTo>
                    <a:pt x="5581" y="2624652"/>
                  </a:lnTo>
                  <a:lnTo>
                    <a:pt x="11636" y="2628735"/>
                  </a:lnTo>
                  <a:lnTo>
                    <a:pt x="19051" y="2630232"/>
                  </a:lnTo>
                  <a:lnTo>
                    <a:pt x="26466" y="2628735"/>
                  </a:lnTo>
                  <a:lnTo>
                    <a:pt x="32521" y="2624652"/>
                  </a:lnTo>
                  <a:lnTo>
                    <a:pt x="36604" y="2618597"/>
                  </a:lnTo>
                  <a:lnTo>
                    <a:pt x="38101" y="2611144"/>
                  </a:lnTo>
                  <a:lnTo>
                    <a:pt x="36604" y="2603729"/>
                  </a:lnTo>
                  <a:lnTo>
                    <a:pt x="32521" y="2597673"/>
                  </a:lnTo>
                  <a:lnTo>
                    <a:pt x="26466" y="2593591"/>
                  </a:lnTo>
                  <a:lnTo>
                    <a:pt x="19051" y="2592094"/>
                  </a:lnTo>
                  <a:close/>
                </a:path>
                <a:path w="38100" h="4765040">
                  <a:moveTo>
                    <a:pt x="19051" y="2668332"/>
                  </a:moveTo>
                  <a:lnTo>
                    <a:pt x="11636" y="2669829"/>
                  </a:lnTo>
                  <a:lnTo>
                    <a:pt x="5581" y="2673911"/>
                  </a:lnTo>
                  <a:lnTo>
                    <a:pt x="1498" y="2679967"/>
                  </a:lnTo>
                  <a:lnTo>
                    <a:pt x="1" y="2687420"/>
                  </a:lnTo>
                  <a:lnTo>
                    <a:pt x="1498" y="2694835"/>
                  </a:lnTo>
                  <a:lnTo>
                    <a:pt x="5581" y="2700890"/>
                  </a:lnTo>
                  <a:lnTo>
                    <a:pt x="11636" y="2704973"/>
                  </a:lnTo>
                  <a:lnTo>
                    <a:pt x="19051" y="2706470"/>
                  </a:lnTo>
                  <a:lnTo>
                    <a:pt x="26466" y="2704973"/>
                  </a:lnTo>
                  <a:lnTo>
                    <a:pt x="32521" y="2700890"/>
                  </a:lnTo>
                  <a:lnTo>
                    <a:pt x="36604" y="2694835"/>
                  </a:lnTo>
                  <a:lnTo>
                    <a:pt x="38101" y="2687382"/>
                  </a:lnTo>
                  <a:lnTo>
                    <a:pt x="36604" y="2679967"/>
                  </a:lnTo>
                  <a:lnTo>
                    <a:pt x="32521" y="2673911"/>
                  </a:lnTo>
                  <a:lnTo>
                    <a:pt x="26466" y="2669829"/>
                  </a:lnTo>
                  <a:lnTo>
                    <a:pt x="19051" y="2668332"/>
                  </a:lnTo>
                  <a:close/>
                </a:path>
                <a:path w="38100" h="4765040">
                  <a:moveTo>
                    <a:pt x="19051" y="2744570"/>
                  </a:moveTo>
                  <a:lnTo>
                    <a:pt x="11636" y="2746067"/>
                  </a:lnTo>
                  <a:lnTo>
                    <a:pt x="5581" y="2750150"/>
                  </a:lnTo>
                  <a:lnTo>
                    <a:pt x="1498" y="2756205"/>
                  </a:lnTo>
                  <a:lnTo>
                    <a:pt x="1" y="2763658"/>
                  </a:lnTo>
                  <a:lnTo>
                    <a:pt x="1498" y="2771073"/>
                  </a:lnTo>
                  <a:lnTo>
                    <a:pt x="5581" y="2777128"/>
                  </a:lnTo>
                  <a:lnTo>
                    <a:pt x="11636" y="2781211"/>
                  </a:lnTo>
                  <a:lnTo>
                    <a:pt x="19051" y="2782708"/>
                  </a:lnTo>
                  <a:lnTo>
                    <a:pt x="26466" y="2781211"/>
                  </a:lnTo>
                  <a:lnTo>
                    <a:pt x="32521" y="2777128"/>
                  </a:lnTo>
                  <a:lnTo>
                    <a:pt x="36604" y="2771073"/>
                  </a:lnTo>
                  <a:lnTo>
                    <a:pt x="38101" y="2763620"/>
                  </a:lnTo>
                  <a:lnTo>
                    <a:pt x="36604" y="2756205"/>
                  </a:lnTo>
                  <a:lnTo>
                    <a:pt x="32521" y="2750150"/>
                  </a:lnTo>
                  <a:lnTo>
                    <a:pt x="26466" y="2746067"/>
                  </a:lnTo>
                  <a:lnTo>
                    <a:pt x="19051" y="2744570"/>
                  </a:lnTo>
                  <a:close/>
                </a:path>
                <a:path w="38100" h="4765040">
                  <a:moveTo>
                    <a:pt x="19051" y="2820808"/>
                  </a:moveTo>
                  <a:lnTo>
                    <a:pt x="11636" y="2822305"/>
                  </a:lnTo>
                  <a:lnTo>
                    <a:pt x="5581" y="2826387"/>
                  </a:lnTo>
                  <a:lnTo>
                    <a:pt x="1498" y="2832442"/>
                  </a:lnTo>
                  <a:lnTo>
                    <a:pt x="1" y="2839896"/>
                  </a:lnTo>
                  <a:lnTo>
                    <a:pt x="1498" y="2847311"/>
                  </a:lnTo>
                  <a:lnTo>
                    <a:pt x="5581" y="2853366"/>
                  </a:lnTo>
                  <a:lnTo>
                    <a:pt x="11636" y="2857449"/>
                  </a:lnTo>
                  <a:lnTo>
                    <a:pt x="19051" y="2858946"/>
                  </a:lnTo>
                  <a:lnTo>
                    <a:pt x="26466" y="2857449"/>
                  </a:lnTo>
                  <a:lnTo>
                    <a:pt x="32521" y="2853366"/>
                  </a:lnTo>
                  <a:lnTo>
                    <a:pt x="36604" y="2847311"/>
                  </a:lnTo>
                  <a:lnTo>
                    <a:pt x="38101" y="2839858"/>
                  </a:lnTo>
                  <a:lnTo>
                    <a:pt x="36604" y="2832442"/>
                  </a:lnTo>
                  <a:lnTo>
                    <a:pt x="32521" y="2826387"/>
                  </a:lnTo>
                  <a:lnTo>
                    <a:pt x="26466" y="2822305"/>
                  </a:lnTo>
                  <a:lnTo>
                    <a:pt x="19051" y="2820808"/>
                  </a:lnTo>
                  <a:close/>
                </a:path>
                <a:path w="38100" h="4765040">
                  <a:moveTo>
                    <a:pt x="19051" y="2897046"/>
                  </a:moveTo>
                  <a:lnTo>
                    <a:pt x="11636" y="2898543"/>
                  </a:lnTo>
                  <a:lnTo>
                    <a:pt x="5581" y="2902625"/>
                  </a:lnTo>
                  <a:lnTo>
                    <a:pt x="1498" y="2908681"/>
                  </a:lnTo>
                  <a:lnTo>
                    <a:pt x="1" y="2916134"/>
                  </a:lnTo>
                  <a:lnTo>
                    <a:pt x="1498" y="2923549"/>
                  </a:lnTo>
                  <a:lnTo>
                    <a:pt x="5581" y="2929604"/>
                  </a:lnTo>
                  <a:lnTo>
                    <a:pt x="11636" y="2933687"/>
                  </a:lnTo>
                  <a:lnTo>
                    <a:pt x="19051" y="2935184"/>
                  </a:lnTo>
                  <a:lnTo>
                    <a:pt x="26466" y="2933687"/>
                  </a:lnTo>
                  <a:lnTo>
                    <a:pt x="32521" y="2929604"/>
                  </a:lnTo>
                  <a:lnTo>
                    <a:pt x="36604" y="2923549"/>
                  </a:lnTo>
                  <a:lnTo>
                    <a:pt x="38101" y="2916096"/>
                  </a:lnTo>
                  <a:lnTo>
                    <a:pt x="36604" y="2908681"/>
                  </a:lnTo>
                  <a:lnTo>
                    <a:pt x="32521" y="2902625"/>
                  </a:lnTo>
                  <a:lnTo>
                    <a:pt x="26466" y="2898543"/>
                  </a:lnTo>
                  <a:lnTo>
                    <a:pt x="19051" y="2897046"/>
                  </a:lnTo>
                  <a:close/>
                </a:path>
                <a:path w="38100" h="4765040">
                  <a:moveTo>
                    <a:pt x="19051" y="2973284"/>
                  </a:moveTo>
                  <a:lnTo>
                    <a:pt x="11636" y="2974781"/>
                  </a:lnTo>
                  <a:lnTo>
                    <a:pt x="5581" y="2978863"/>
                  </a:lnTo>
                  <a:lnTo>
                    <a:pt x="1498" y="2984919"/>
                  </a:lnTo>
                  <a:lnTo>
                    <a:pt x="1" y="2992371"/>
                  </a:lnTo>
                  <a:lnTo>
                    <a:pt x="1498" y="2999786"/>
                  </a:lnTo>
                  <a:lnTo>
                    <a:pt x="5581" y="3005842"/>
                  </a:lnTo>
                  <a:lnTo>
                    <a:pt x="11636" y="3009924"/>
                  </a:lnTo>
                  <a:lnTo>
                    <a:pt x="19051" y="3011421"/>
                  </a:lnTo>
                  <a:lnTo>
                    <a:pt x="26466" y="3009924"/>
                  </a:lnTo>
                  <a:lnTo>
                    <a:pt x="32521" y="3005842"/>
                  </a:lnTo>
                  <a:lnTo>
                    <a:pt x="36604" y="2999786"/>
                  </a:lnTo>
                  <a:lnTo>
                    <a:pt x="38101" y="2992334"/>
                  </a:lnTo>
                  <a:lnTo>
                    <a:pt x="36604" y="2984919"/>
                  </a:lnTo>
                  <a:lnTo>
                    <a:pt x="32521" y="2978863"/>
                  </a:lnTo>
                  <a:lnTo>
                    <a:pt x="26466" y="2974781"/>
                  </a:lnTo>
                  <a:lnTo>
                    <a:pt x="19051" y="2973284"/>
                  </a:lnTo>
                  <a:close/>
                </a:path>
                <a:path w="38100" h="4765040">
                  <a:moveTo>
                    <a:pt x="19051" y="3049521"/>
                  </a:moveTo>
                  <a:lnTo>
                    <a:pt x="11636" y="3051018"/>
                  </a:lnTo>
                  <a:lnTo>
                    <a:pt x="5581" y="3055101"/>
                  </a:lnTo>
                  <a:lnTo>
                    <a:pt x="1498" y="3061156"/>
                  </a:lnTo>
                  <a:lnTo>
                    <a:pt x="1" y="3068609"/>
                  </a:lnTo>
                  <a:lnTo>
                    <a:pt x="1498" y="3076025"/>
                  </a:lnTo>
                  <a:lnTo>
                    <a:pt x="5581" y="3082080"/>
                  </a:lnTo>
                  <a:lnTo>
                    <a:pt x="11636" y="3086162"/>
                  </a:lnTo>
                  <a:lnTo>
                    <a:pt x="19051" y="3087659"/>
                  </a:lnTo>
                  <a:lnTo>
                    <a:pt x="26466" y="3086162"/>
                  </a:lnTo>
                  <a:lnTo>
                    <a:pt x="32521" y="3082080"/>
                  </a:lnTo>
                  <a:lnTo>
                    <a:pt x="36604" y="3076025"/>
                  </a:lnTo>
                  <a:lnTo>
                    <a:pt x="38101" y="3068571"/>
                  </a:lnTo>
                  <a:lnTo>
                    <a:pt x="36604" y="3061156"/>
                  </a:lnTo>
                  <a:lnTo>
                    <a:pt x="32521" y="3055101"/>
                  </a:lnTo>
                  <a:lnTo>
                    <a:pt x="26466" y="3051018"/>
                  </a:lnTo>
                  <a:lnTo>
                    <a:pt x="19051" y="3049521"/>
                  </a:lnTo>
                  <a:close/>
                </a:path>
                <a:path w="38100" h="4765040">
                  <a:moveTo>
                    <a:pt x="19051" y="3125759"/>
                  </a:moveTo>
                  <a:lnTo>
                    <a:pt x="11636" y="3127256"/>
                  </a:lnTo>
                  <a:lnTo>
                    <a:pt x="5581" y="3131339"/>
                  </a:lnTo>
                  <a:lnTo>
                    <a:pt x="1498" y="3137394"/>
                  </a:lnTo>
                  <a:lnTo>
                    <a:pt x="1" y="3144847"/>
                  </a:lnTo>
                  <a:lnTo>
                    <a:pt x="1498" y="3152263"/>
                  </a:lnTo>
                  <a:lnTo>
                    <a:pt x="5581" y="3158318"/>
                  </a:lnTo>
                  <a:lnTo>
                    <a:pt x="11636" y="3162400"/>
                  </a:lnTo>
                  <a:lnTo>
                    <a:pt x="19051" y="3163897"/>
                  </a:lnTo>
                  <a:lnTo>
                    <a:pt x="26466" y="3162400"/>
                  </a:lnTo>
                  <a:lnTo>
                    <a:pt x="32521" y="3158318"/>
                  </a:lnTo>
                  <a:lnTo>
                    <a:pt x="36604" y="3152263"/>
                  </a:lnTo>
                  <a:lnTo>
                    <a:pt x="38101" y="3144809"/>
                  </a:lnTo>
                  <a:lnTo>
                    <a:pt x="36604" y="3137394"/>
                  </a:lnTo>
                  <a:lnTo>
                    <a:pt x="32521" y="3131339"/>
                  </a:lnTo>
                  <a:lnTo>
                    <a:pt x="26466" y="3127256"/>
                  </a:lnTo>
                  <a:lnTo>
                    <a:pt x="19051" y="3125759"/>
                  </a:lnTo>
                  <a:close/>
                </a:path>
                <a:path w="38100" h="4765040">
                  <a:moveTo>
                    <a:pt x="19051" y="3201997"/>
                  </a:moveTo>
                  <a:lnTo>
                    <a:pt x="11636" y="3203494"/>
                  </a:lnTo>
                  <a:lnTo>
                    <a:pt x="5581" y="3207577"/>
                  </a:lnTo>
                  <a:lnTo>
                    <a:pt x="1498" y="3213632"/>
                  </a:lnTo>
                  <a:lnTo>
                    <a:pt x="1" y="3221085"/>
                  </a:lnTo>
                  <a:lnTo>
                    <a:pt x="1498" y="3228500"/>
                  </a:lnTo>
                  <a:lnTo>
                    <a:pt x="5581" y="3234556"/>
                  </a:lnTo>
                  <a:lnTo>
                    <a:pt x="11636" y="3238638"/>
                  </a:lnTo>
                  <a:lnTo>
                    <a:pt x="19051" y="3240135"/>
                  </a:lnTo>
                  <a:lnTo>
                    <a:pt x="26466" y="3238638"/>
                  </a:lnTo>
                  <a:lnTo>
                    <a:pt x="32521" y="3234556"/>
                  </a:lnTo>
                  <a:lnTo>
                    <a:pt x="36604" y="3228500"/>
                  </a:lnTo>
                  <a:lnTo>
                    <a:pt x="38101" y="3221047"/>
                  </a:lnTo>
                  <a:lnTo>
                    <a:pt x="36604" y="3213632"/>
                  </a:lnTo>
                  <a:lnTo>
                    <a:pt x="32521" y="3207577"/>
                  </a:lnTo>
                  <a:lnTo>
                    <a:pt x="26466" y="3203494"/>
                  </a:lnTo>
                  <a:lnTo>
                    <a:pt x="19051" y="3201997"/>
                  </a:lnTo>
                  <a:close/>
                </a:path>
                <a:path w="38100" h="4765040">
                  <a:moveTo>
                    <a:pt x="19051" y="3278235"/>
                  </a:moveTo>
                  <a:lnTo>
                    <a:pt x="11636" y="3279732"/>
                  </a:lnTo>
                  <a:lnTo>
                    <a:pt x="5581" y="3283815"/>
                  </a:lnTo>
                  <a:lnTo>
                    <a:pt x="1498" y="3289870"/>
                  </a:lnTo>
                  <a:lnTo>
                    <a:pt x="1" y="3297323"/>
                  </a:lnTo>
                  <a:lnTo>
                    <a:pt x="1498" y="3304738"/>
                  </a:lnTo>
                  <a:lnTo>
                    <a:pt x="5581" y="3310794"/>
                  </a:lnTo>
                  <a:lnTo>
                    <a:pt x="11636" y="3314876"/>
                  </a:lnTo>
                  <a:lnTo>
                    <a:pt x="19051" y="3316373"/>
                  </a:lnTo>
                  <a:lnTo>
                    <a:pt x="26466" y="3314876"/>
                  </a:lnTo>
                  <a:lnTo>
                    <a:pt x="32521" y="3310794"/>
                  </a:lnTo>
                  <a:lnTo>
                    <a:pt x="36604" y="3304738"/>
                  </a:lnTo>
                  <a:lnTo>
                    <a:pt x="38101" y="3297285"/>
                  </a:lnTo>
                  <a:lnTo>
                    <a:pt x="36604" y="3289870"/>
                  </a:lnTo>
                  <a:lnTo>
                    <a:pt x="32521" y="3283815"/>
                  </a:lnTo>
                  <a:lnTo>
                    <a:pt x="26466" y="3279732"/>
                  </a:lnTo>
                  <a:lnTo>
                    <a:pt x="19051" y="3278235"/>
                  </a:lnTo>
                  <a:close/>
                </a:path>
                <a:path w="38100" h="4765040">
                  <a:moveTo>
                    <a:pt x="19051" y="3354473"/>
                  </a:moveTo>
                  <a:lnTo>
                    <a:pt x="11636" y="3355970"/>
                  </a:lnTo>
                  <a:lnTo>
                    <a:pt x="5581" y="3360053"/>
                  </a:lnTo>
                  <a:lnTo>
                    <a:pt x="1498" y="3366108"/>
                  </a:lnTo>
                  <a:lnTo>
                    <a:pt x="1" y="3373561"/>
                  </a:lnTo>
                  <a:lnTo>
                    <a:pt x="1498" y="3380976"/>
                  </a:lnTo>
                  <a:lnTo>
                    <a:pt x="5581" y="3387032"/>
                  </a:lnTo>
                  <a:lnTo>
                    <a:pt x="11636" y="3391114"/>
                  </a:lnTo>
                  <a:lnTo>
                    <a:pt x="19051" y="3392611"/>
                  </a:lnTo>
                  <a:lnTo>
                    <a:pt x="26466" y="3391114"/>
                  </a:lnTo>
                  <a:lnTo>
                    <a:pt x="32521" y="3387032"/>
                  </a:lnTo>
                  <a:lnTo>
                    <a:pt x="36604" y="3380976"/>
                  </a:lnTo>
                  <a:lnTo>
                    <a:pt x="38101" y="3373523"/>
                  </a:lnTo>
                  <a:lnTo>
                    <a:pt x="36604" y="3366108"/>
                  </a:lnTo>
                  <a:lnTo>
                    <a:pt x="32521" y="3360053"/>
                  </a:lnTo>
                  <a:lnTo>
                    <a:pt x="26466" y="3355970"/>
                  </a:lnTo>
                  <a:lnTo>
                    <a:pt x="19051" y="3354473"/>
                  </a:lnTo>
                  <a:close/>
                </a:path>
                <a:path w="38100" h="4765040">
                  <a:moveTo>
                    <a:pt x="19051" y="3430711"/>
                  </a:moveTo>
                  <a:lnTo>
                    <a:pt x="11636" y="3432209"/>
                  </a:lnTo>
                  <a:lnTo>
                    <a:pt x="5581" y="3436291"/>
                  </a:lnTo>
                  <a:lnTo>
                    <a:pt x="1498" y="3442346"/>
                  </a:lnTo>
                  <a:lnTo>
                    <a:pt x="1" y="3449800"/>
                  </a:lnTo>
                  <a:lnTo>
                    <a:pt x="1498" y="3457215"/>
                  </a:lnTo>
                  <a:lnTo>
                    <a:pt x="5581" y="3463270"/>
                  </a:lnTo>
                  <a:lnTo>
                    <a:pt x="11636" y="3467352"/>
                  </a:lnTo>
                  <a:lnTo>
                    <a:pt x="19051" y="3468850"/>
                  </a:lnTo>
                  <a:lnTo>
                    <a:pt x="26466" y="3467352"/>
                  </a:lnTo>
                  <a:lnTo>
                    <a:pt x="32521" y="3463270"/>
                  </a:lnTo>
                  <a:lnTo>
                    <a:pt x="36604" y="3457215"/>
                  </a:lnTo>
                  <a:lnTo>
                    <a:pt x="38101" y="3449761"/>
                  </a:lnTo>
                  <a:lnTo>
                    <a:pt x="36604" y="3442346"/>
                  </a:lnTo>
                  <a:lnTo>
                    <a:pt x="32521" y="3436291"/>
                  </a:lnTo>
                  <a:lnTo>
                    <a:pt x="26466" y="3432209"/>
                  </a:lnTo>
                  <a:lnTo>
                    <a:pt x="19051" y="3430711"/>
                  </a:lnTo>
                  <a:close/>
                </a:path>
                <a:path w="38100" h="4765040">
                  <a:moveTo>
                    <a:pt x="19051" y="3506950"/>
                  </a:moveTo>
                  <a:lnTo>
                    <a:pt x="11636" y="3508447"/>
                  </a:lnTo>
                  <a:lnTo>
                    <a:pt x="5581" y="3512529"/>
                  </a:lnTo>
                  <a:lnTo>
                    <a:pt x="1498" y="3518585"/>
                  </a:lnTo>
                  <a:lnTo>
                    <a:pt x="1" y="3526038"/>
                  </a:lnTo>
                  <a:lnTo>
                    <a:pt x="1498" y="3533453"/>
                  </a:lnTo>
                  <a:lnTo>
                    <a:pt x="5581" y="3539508"/>
                  </a:lnTo>
                  <a:lnTo>
                    <a:pt x="11636" y="3543591"/>
                  </a:lnTo>
                  <a:lnTo>
                    <a:pt x="19051" y="3545088"/>
                  </a:lnTo>
                  <a:lnTo>
                    <a:pt x="26466" y="3543591"/>
                  </a:lnTo>
                  <a:lnTo>
                    <a:pt x="32521" y="3539508"/>
                  </a:lnTo>
                  <a:lnTo>
                    <a:pt x="36604" y="3533453"/>
                  </a:lnTo>
                  <a:lnTo>
                    <a:pt x="38101" y="3526000"/>
                  </a:lnTo>
                  <a:lnTo>
                    <a:pt x="36604" y="3518585"/>
                  </a:lnTo>
                  <a:lnTo>
                    <a:pt x="32521" y="3512529"/>
                  </a:lnTo>
                  <a:lnTo>
                    <a:pt x="26466" y="3508447"/>
                  </a:lnTo>
                  <a:lnTo>
                    <a:pt x="19051" y="3506950"/>
                  </a:lnTo>
                  <a:close/>
                </a:path>
                <a:path w="38100" h="4765040">
                  <a:moveTo>
                    <a:pt x="19051" y="3583188"/>
                  </a:moveTo>
                  <a:lnTo>
                    <a:pt x="11636" y="3584685"/>
                  </a:lnTo>
                  <a:lnTo>
                    <a:pt x="5581" y="3588767"/>
                  </a:lnTo>
                  <a:lnTo>
                    <a:pt x="1498" y="3594823"/>
                  </a:lnTo>
                  <a:lnTo>
                    <a:pt x="1" y="3602276"/>
                  </a:lnTo>
                  <a:lnTo>
                    <a:pt x="1498" y="3609691"/>
                  </a:lnTo>
                  <a:lnTo>
                    <a:pt x="5581" y="3615746"/>
                  </a:lnTo>
                  <a:lnTo>
                    <a:pt x="11636" y="3619829"/>
                  </a:lnTo>
                  <a:lnTo>
                    <a:pt x="19051" y="3621326"/>
                  </a:lnTo>
                  <a:lnTo>
                    <a:pt x="26466" y="3619829"/>
                  </a:lnTo>
                  <a:lnTo>
                    <a:pt x="32521" y="3615746"/>
                  </a:lnTo>
                  <a:lnTo>
                    <a:pt x="36604" y="3609691"/>
                  </a:lnTo>
                  <a:lnTo>
                    <a:pt x="38101" y="3602238"/>
                  </a:lnTo>
                  <a:lnTo>
                    <a:pt x="36604" y="3594823"/>
                  </a:lnTo>
                  <a:lnTo>
                    <a:pt x="32521" y="3588767"/>
                  </a:lnTo>
                  <a:lnTo>
                    <a:pt x="26466" y="3584685"/>
                  </a:lnTo>
                  <a:lnTo>
                    <a:pt x="19051" y="3583188"/>
                  </a:lnTo>
                  <a:close/>
                </a:path>
                <a:path w="38100" h="4765040">
                  <a:moveTo>
                    <a:pt x="19051" y="3659426"/>
                  </a:moveTo>
                  <a:lnTo>
                    <a:pt x="11636" y="3660923"/>
                  </a:lnTo>
                  <a:lnTo>
                    <a:pt x="5581" y="3665006"/>
                  </a:lnTo>
                  <a:lnTo>
                    <a:pt x="1498" y="3671061"/>
                  </a:lnTo>
                  <a:lnTo>
                    <a:pt x="1" y="3678514"/>
                  </a:lnTo>
                  <a:lnTo>
                    <a:pt x="1498" y="3685929"/>
                  </a:lnTo>
                  <a:lnTo>
                    <a:pt x="5581" y="3691984"/>
                  </a:lnTo>
                  <a:lnTo>
                    <a:pt x="11636" y="3696067"/>
                  </a:lnTo>
                  <a:lnTo>
                    <a:pt x="19051" y="3697564"/>
                  </a:lnTo>
                  <a:lnTo>
                    <a:pt x="26466" y="3696067"/>
                  </a:lnTo>
                  <a:lnTo>
                    <a:pt x="32521" y="3691984"/>
                  </a:lnTo>
                  <a:lnTo>
                    <a:pt x="36604" y="3685929"/>
                  </a:lnTo>
                  <a:lnTo>
                    <a:pt x="38101" y="3678476"/>
                  </a:lnTo>
                  <a:lnTo>
                    <a:pt x="36604" y="3671061"/>
                  </a:lnTo>
                  <a:lnTo>
                    <a:pt x="32521" y="3665006"/>
                  </a:lnTo>
                  <a:lnTo>
                    <a:pt x="26466" y="3660923"/>
                  </a:lnTo>
                  <a:lnTo>
                    <a:pt x="19051" y="3659426"/>
                  </a:lnTo>
                  <a:close/>
                </a:path>
                <a:path w="38100" h="4765040">
                  <a:moveTo>
                    <a:pt x="19051" y="3735664"/>
                  </a:moveTo>
                  <a:lnTo>
                    <a:pt x="11636" y="3737161"/>
                  </a:lnTo>
                  <a:lnTo>
                    <a:pt x="5581" y="3741243"/>
                  </a:lnTo>
                  <a:lnTo>
                    <a:pt x="1498" y="3747298"/>
                  </a:lnTo>
                  <a:lnTo>
                    <a:pt x="1" y="3754752"/>
                  </a:lnTo>
                  <a:lnTo>
                    <a:pt x="1498" y="3762167"/>
                  </a:lnTo>
                  <a:lnTo>
                    <a:pt x="5581" y="3768222"/>
                  </a:lnTo>
                  <a:lnTo>
                    <a:pt x="11636" y="3772305"/>
                  </a:lnTo>
                  <a:lnTo>
                    <a:pt x="19051" y="3773802"/>
                  </a:lnTo>
                  <a:lnTo>
                    <a:pt x="26466" y="3772305"/>
                  </a:lnTo>
                  <a:lnTo>
                    <a:pt x="32521" y="3768222"/>
                  </a:lnTo>
                  <a:lnTo>
                    <a:pt x="36604" y="3762167"/>
                  </a:lnTo>
                  <a:lnTo>
                    <a:pt x="38101" y="3754714"/>
                  </a:lnTo>
                  <a:lnTo>
                    <a:pt x="36604" y="3747298"/>
                  </a:lnTo>
                  <a:lnTo>
                    <a:pt x="32521" y="3741243"/>
                  </a:lnTo>
                  <a:lnTo>
                    <a:pt x="26466" y="3737161"/>
                  </a:lnTo>
                  <a:lnTo>
                    <a:pt x="19051" y="3735664"/>
                  </a:lnTo>
                  <a:close/>
                </a:path>
                <a:path w="38100" h="4765040">
                  <a:moveTo>
                    <a:pt x="19051" y="3811902"/>
                  </a:moveTo>
                  <a:lnTo>
                    <a:pt x="11636" y="3813399"/>
                  </a:lnTo>
                  <a:lnTo>
                    <a:pt x="5581" y="3817481"/>
                  </a:lnTo>
                  <a:lnTo>
                    <a:pt x="1498" y="3823536"/>
                  </a:lnTo>
                  <a:lnTo>
                    <a:pt x="1" y="3830990"/>
                  </a:lnTo>
                  <a:lnTo>
                    <a:pt x="1498" y="3838405"/>
                  </a:lnTo>
                  <a:lnTo>
                    <a:pt x="5581" y="3844460"/>
                  </a:lnTo>
                  <a:lnTo>
                    <a:pt x="11636" y="3848543"/>
                  </a:lnTo>
                  <a:lnTo>
                    <a:pt x="19051" y="3850040"/>
                  </a:lnTo>
                  <a:lnTo>
                    <a:pt x="26466" y="3848543"/>
                  </a:lnTo>
                  <a:lnTo>
                    <a:pt x="32521" y="3844460"/>
                  </a:lnTo>
                  <a:lnTo>
                    <a:pt x="36604" y="3838405"/>
                  </a:lnTo>
                  <a:lnTo>
                    <a:pt x="38101" y="3830952"/>
                  </a:lnTo>
                  <a:lnTo>
                    <a:pt x="36604" y="3823536"/>
                  </a:lnTo>
                  <a:lnTo>
                    <a:pt x="32521" y="3817481"/>
                  </a:lnTo>
                  <a:lnTo>
                    <a:pt x="26466" y="3813399"/>
                  </a:lnTo>
                  <a:lnTo>
                    <a:pt x="19051" y="3811902"/>
                  </a:lnTo>
                  <a:close/>
                </a:path>
                <a:path w="38100" h="4765040">
                  <a:moveTo>
                    <a:pt x="19051" y="3888140"/>
                  </a:moveTo>
                  <a:lnTo>
                    <a:pt x="11636" y="3889637"/>
                  </a:lnTo>
                  <a:lnTo>
                    <a:pt x="5581" y="3893719"/>
                  </a:lnTo>
                  <a:lnTo>
                    <a:pt x="1498" y="3899775"/>
                  </a:lnTo>
                  <a:lnTo>
                    <a:pt x="1" y="3907227"/>
                  </a:lnTo>
                  <a:lnTo>
                    <a:pt x="1498" y="3914642"/>
                  </a:lnTo>
                  <a:lnTo>
                    <a:pt x="5581" y="3920698"/>
                  </a:lnTo>
                  <a:lnTo>
                    <a:pt x="11636" y="3924780"/>
                  </a:lnTo>
                  <a:lnTo>
                    <a:pt x="19051" y="3926277"/>
                  </a:lnTo>
                  <a:lnTo>
                    <a:pt x="26466" y="3924780"/>
                  </a:lnTo>
                  <a:lnTo>
                    <a:pt x="32521" y="3920698"/>
                  </a:lnTo>
                  <a:lnTo>
                    <a:pt x="36604" y="3914642"/>
                  </a:lnTo>
                  <a:lnTo>
                    <a:pt x="38101" y="3907190"/>
                  </a:lnTo>
                  <a:lnTo>
                    <a:pt x="36604" y="3899775"/>
                  </a:lnTo>
                  <a:lnTo>
                    <a:pt x="32521" y="3893719"/>
                  </a:lnTo>
                  <a:lnTo>
                    <a:pt x="26466" y="3889637"/>
                  </a:lnTo>
                  <a:lnTo>
                    <a:pt x="19051" y="3888140"/>
                  </a:lnTo>
                  <a:close/>
                </a:path>
                <a:path w="38100" h="4765040">
                  <a:moveTo>
                    <a:pt x="19051" y="3964377"/>
                  </a:moveTo>
                  <a:lnTo>
                    <a:pt x="11636" y="3965874"/>
                  </a:lnTo>
                  <a:lnTo>
                    <a:pt x="5581" y="3969957"/>
                  </a:lnTo>
                  <a:lnTo>
                    <a:pt x="1498" y="3976012"/>
                  </a:lnTo>
                  <a:lnTo>
                    <a:pt x="1" y="3983465"/>
                  </a:lnTo>
                  <a:lnTo>
                    <a:pt x="1498" y="3990881"/>
                  </a:lnTo>
                  <a:lnTo>
                    <a:pt x="5581" y="3996936"/>
                  </a:lnTo>
                  <a:lnTo>
                    <a:pt x="11636" y="4001018"/>
                  </a:lnTo>
                  <a:lnTo>
                    <a:pt x="19051" y="4002515"/>
                  </a:lnTo>
                  <a:lnTo>
                    <a:pt x="26466" y="4001018"/>
                  </a:lnTo>
                  <a:lnTo>
                    <a:pt x="32521" y="3996936"/>
                  </a:lnTo>
                  <a:lnTo>
                    <a:pt x="36604" y="3990881"/>
                  </a:lnTo>
                  <a:lnTo>
                    <a:pt x="38101" y="3983427"/>
                  </a:lnTo>
                  <a:lnTo>
                    <a:pt x="36604" y="3976012"/>
                  </a:lnTo>
                  <a:lnTo>
                    <a:pt x="32521" y="3969957"/>
                  </a:lnTo>
                  <a:lnTo>
                    <a:pt x="26466" y="3965874"/>
                  </a:lnTo>
                  <a:lnTo>
                    <a:pt x="19051" y="3964377"/>
                  </a:lnTo>
                  <a:close/>
                </a:path>
                <a:path w="38100" h="4765040">
                  <a:moveTo>
                    <a:pt x="19051" y="4040615"/>
                  </a:moveTo>
                  <a:lnTo>
                    <a:pt x="11636" y="4042112"/>
                  </a:lnTo>
                  <a:lnTo>
                    <a:pt x="5581" y="4046195"/>
                  </a:lnTo>
                  <a:lnTo>
                    <a:pt x="1498" y="4052250"/>
                  </a:lnTo>
                  <a:lnTo>
                    <a:pt x="1" y="4059703"/>
                  </a:lnTo>
                  <a:lnTo>
                    <a:pt x="1498" y="4067119"/>
                  </a:lnTo>
                  <a:lnTo>
                    <a:pt x="5581" y="4073174"/>
                  </a:lnTo>
                  <a:lnTo>
                    <a:pt x="11636" y="4077256"/>
                  </a:lnTo>
                  <a:lnTo>
                    <a:pt x="19051" y="4078753"/>
                  </a:lnTo>
                  <a:lnTo>
                    <a:pt x="26466" y="4077256"/>
                  </a:lnTo>
                  <a:lnTo>
                    <a:pt x="32521" y="4073174"/>
                  </a:lnTo>
                  <a:lnTo>
                    <a:pt x="36604" y="4067119"/>
                  </a:lnTo>
                  <a:lnTo>
                    <a:pt x="38101" y="4059665"/>
                  </a:lnTo>
                  <a:lnTo>
                    <a:pt x="36604" y="4052250"/>
                  </a:lnTo>
                  <a:lnTo>
                    <a:pt x="32521" y="4046195"/>
                  </a:lnTo>
                  <a:lnTo>
                    <a:pt x="26466" y="4042112"/>
                  </a:lnTo>
                  <a:lnTo>
                    <a:pt x="19051" y="4040615"/>
                  </a:lnTo>
                  <a:close/>
                </a:path>
                <a:path w="38100" h="4765040">
                  <a:moveTo>
                    <a:pt x="19051" y="4116853"/>
                  </a:moveTo>
                  <a:lnTo>
                    <a:pt x="11636" y="4118350"/>
                  </a:lnTo>
                  <a:lnTo>
                    <a:pt x="5581" y="4122433"/>
                  </a:lnTo>
                  <a:lnTo>
                    <a:pt x="1498" y="4128488"/>
                  </a:lnTo>
                  <a:lnTo>
                    <a:pt x="1" y="4135941"/>
                  </a:lnTo>
                  <a:lnTo>
                    <a:pt x="1498" y="4143356"/>
                  </a:lnTo>
                  <a:lnTo>
                    <a:pt x="5581" y="4149411"/>
                  </a:lnTo>
                  <a:lnTo>
                    <a:pt x="11636" y="4153494"/>
                  </a:lnTo>
                  <a:lnTo>
                    <a:pt x="19051" y="4154991"/>
                  </a:lnTo>
                  <a:lnTo>
                    <a:pt x="26466" y="4153494"/>
                  </a:lnTo>
                  <a:lnTo>
                    <a:pt x="32521" y="4149411"/>
                  </a:lnTo>
                  <a:lnTo>
                    <a:pt x="36604" y="4143356"/>
                  </a:lnTo>
                  <a:lnTo>
                    <a:pt x="38101" y="4135903"/>
                  </a:lnTo>
                  <a:lnTo>
                    <a:pt x="36604" y="4128488"/>
                  </a:lnTo>
                  <a:lnTo>
                    <a:pt x="32521" y="4122433"/>
                  </a:lnTo>
                  <a:lnTo>
                    <a:pt x="26466" y="4118350"/>
                  </a:lnTo>
                  <a:lnTo>
                    <a:pt x="19051" y="4116853"/>
                  </a:lnTo>
                  <a:close/>
                </a:path>
                <a:path w="38100" h="4765040">
                  <a:moveTo>
                    <a:pt x="19051" y="4193091"/>
                  </a:moveTo>
                  <a:lnTo>
                    <a:pt x="11636" y="4194588"/>
                  </a:lnTo>
                  <a:lnTo>
                    <a:pt x="5581" y="4198671"/>
                  </a:lnTo>
                  <a:lnTo>
                    <a:pt x="1498" y="4204726"/>
                  </a:lnTo>
                  <a:lnTo>
                    <a:pt x="1" y="4212179"/>
                  </a:lnTo>
                  <a:lnTo>
                    <a:pt x="1498" y="4219594"/>
                  </a:lnTo>
                  <a:lnTo>
                    <a:pt x="5581" y="4225650"/>
                  </a:lnTo>
                  <a:lnTo>
                    <a:pt x="11636" y="4229732"/>
                  </a:lnTo>
                  <a:lnTo>
                    <a:pt x="19051" y="4231229"/>
                  </a:lnTo>
                  <a:lnTo>
                    <a:pt x="26466" y="4229732"/>
                  </a:lnTo>
                  <a:lnTo>
                    <a:pt x="32521" y="4225650"/>
                  </a:lnTo>
                  <a:lnTo>
                    <a:pt x="36604" y="4219594"/>
                  </a:lnTo>
                  <a:lnTo>
                    <a:pt x="38101" y="4212141"/>
                  </a:lnTo>
                  <a:lnTo>
                    <a:pt x="36604" y="4204726"/>
                  </a:lnTo>
                  <a:lnTo>
                    <a:pt x="32521" y="4198671"/>
                  </a:lnTo>
                  <a:lnTo>
                    <a:pt x="26466" y="4194588"/>
                  </a:lnTo>
                  <a:lnTo>
                    <a:pt x="19051" y="4193091"/>
                  </a:lnTo>
                  <a:close/>
                </a:path>
                <a:path w="38100" h="4765040">
                  <a:moveTo>
                    <a:pt x="19051" y="4269329"/>
                  </a:moveTo>
                  <a:lnTo>
                    <a:pt x="11636" y="4270826"/>
                  </a:lnTo>
                  <a:lnTo>
                    <a:pt x="5581" y="4274909"/>
                  </a:lnTo>
                  <a:lnTo>
                    <a:pt x="1498" y="4280964"/>
                  </a:lnTo>
                  <a:lnTo>
                    <a:pt x="1" y="4288417"/>
                  </a:lnTo>
                  <a:lnTo>
                    <a:pt x="1498" y="4295832"/>
                  </a:lnTo>
                  <a:lnTo>
                    <a:pt x="5581" y="4301888"/>
                  </a:lnTo>
                  <a:lnTo>
                    <a:pt x="11636" y="4305970"/>
                  </a:lnTo>
                  <a:lnTo>
                    <a:pt x="19051" y="4307467"/>
                  </a:lnTo>
                  <a:lnTo>
                    <a:pt x="26466" y="4305970"/>
                  </a:lnTo>
                  <a:lnTo>
                    <a:pt x="32521" y="4301888"/>
                  </a:lnTo>
                  <a:lnTo>
                    <a:pt x="36604" y="4295832"/>
                  </a:lnTo>
                  <a:lnTo>
                    <a:pt x="38101" y="4288379"/>
                  </a:lnTo>
                  <a:lnTo>
                    <a:pt x="36604" y="4280964"/>
                  </a:lnTo>
                  <a:lnTo>
                    <a:pt x="32521" y="4274909"/>
                  </a:lnTo>
                  <a:lnTo>
                    <a:pt x="26466" y="4270826"/>
                  </a:lnTo>
                  <a:lnTo>
                    <a:pt x="19051" y="4269329"/>
                  </a:lnTo>
                  <a:close/>
                </a:path>
                <a:path w="38100" h="4765040">
                  <a:moveTo>
                    <a:pt x="19051" y="4345567"/>
                  </a:moveTo>
                  <a:lnTo>
                    <a:pt x="11636" y="4347064"/>
                  </a:lnTo>
                  <a:lnTo>
                    <a:pt x="5581" y="4351147"/>
                  </a:lnTo>
                  <a:lnTo>
                    <a:pt x="1498" y="4357202"/>
                  </a:lnTo>
                  <a:lnTo>
                    <a:pt x="1" y="4364655"/>
                  </a:lnTo>
                  <a:lnTo>
                    <a:pt x="1498" y="4372070"/>
                  </a:lnTo>
                  <a:lnTo>
                    <a:pt x="5581" y="4378126"/>
                  </a:lnTo>
                  <a:lnTo>
                    <a:pt x="11636" y="4382208"/>
                  </a:lnTo>
                  <a:lnTo>
                    <a:pt x="19051" y="4383705"/>
                  </a:lnTo>
                  <a:lnTo>
                    <a:pt x="26466" y="4382208"/>
                  </a:lnTo>
                  <a:lnTo>
                    <a:pt x="32521" y="4378126"/>
                  </a:lnTo>
                  <a:lnTo>
                    <a:pt x="36604" y="4372070"/>
                  </a:lnTo>
                  <a:lnTo>
                    <a:pt x="38101" y="4364617"/>
                  </a:lnTo>
                  <a:lnTo>
                    <a:pt x="36604" y="4357202"/>
                  </a:lnTo>
                  <a:lnTo>
                    <a:pt x="32521" y="4351147"/>
                  </a:lnTo>
                  <a:lnTo>
                    <a:pt x="26466" y="4347064"/>
                  </a:lnTo>
                  <a:lnTo>
                    <a:pt x="19051" y="4345567"/>
                  </a:lnTo>
                  <a:close/>
                </a:path>
                <a:path w="38100" h="4765040">
                  <a:moveTo>
                    <a:pt x="19051" y="4421805"/>
                  </a:moveTo>
                  <a:lnTo>
                    <a:pt x="11636" y="4423303"/>
                  </a:lnTo>
                  <a:lnTo>
                    <a:pt x="5581" y="4427385"/>
                  </a:lnTo>
                  <a:lnTo>
                    <a:pt x="1498" y="4433441"/>
                  </a:lnTo>
                  <a:lnTo>
                    <a:pt x="1" y="4440894"/>
                  </a:lnTo>
                  <a:lnTo>
                    <a:pt x="1498" y="4448309"/>
                  </a:lnTo>
                  <a:lnTo>
                    <a:pt x="5581" y="4454364"/>
                  </a:lnTo>
                  <a:lnTo>
                    <a:pt x="11636" y="4458446"/>
                  </a:lnTo>
                  <a:lnTo>
                    <a:pt x="19051" y="4459944"/>
                  </a:lnTo>
                  <a:lnTo>
                    <a:pt x="26466" y="4458446"/>
                  </a:lnTo>
                  <a:lnTo>
                    <a:pt x="32521" y="4454364"/>
                  </a:lnTo>
                  <a:lnTo>
                    <a:pt x="36604" y="4448309"/>
                  </a:lnTo>
                  <a:lnTo>
                    <a:pt x="38101" y="4440855"/>
                  </a:lnTo>
                  <a:lnTo>
                    <a:pt x="36604" y="4433441"/>
                  </a:lnTo>
                  <a:lnTo>
                    <a:pt x="32521" y="4427385"/>
                  </a:lnTo>
                  <a:lnTo>
                    <a:pt x="26466" y="4423303"/>
                  </a:lnTo>
                  <a:lnTo>
                    <a:pt x="19051" y="4421805"/>
                  </a:lnTo>
                  <a:close/>
                </a:path>
                <a:path w="38100" h="4765040">
                  <a:moveTo>
                    <a:pt x="19051" y="4498044"/>
                  </a:moveTo>
                  <a:lnTo>
                    <a:pt x="11636" y="4499541"/>
                  </a:lnTo>
                  <a:lnTo>
                    <a:pt x="5581" y="4503623"/>
                  </a:lnTo>
                  <a:lnTo>
                    <a:pt x="1498" y="4509679"/>
                  </a:lnTo>
                  <a:lnTo>
                    <a:pt x="1" y="4517132"/>
                  </a:lnTo>
                  <a:lnTo>
                    <a:pt x="1498" y="4524547"/>
                  </a:lnTo>
                  <a:lnTo>
                    <a:pt x="5581" y="4530602"/>
                  </a:lnTo>
                  <a:lnTo>
                    <a:pt x="11636" y="4534685"/>
                  </a:lnTo>
                  <a:lnTo>
                    <a:pt x="19051" y="4536182"/>
                  </a:lnTo>
                  <a:lnTo>
                    <a:pt x="26466" y="4534685"/>
                  </a:lnTo>
                  <a:lnTo>
                    <a:pt x="32521" y="4530602"/>
                  </a:lnTo>
                  <a:lnTo>
                    <a:pt x="36604" y="4524547"/>
                  </a:lnTo>
                  <a:lnTo>
                    <a:pt x="38101" y="4517094"/>
                  </a:lnTo>
                  <a:lnTo>
                    <a:pt x="36604" y="4509679"/>
                  </a:lnTo>
                  <a:lnTo>
                    <a:pt x="32521" y="4503623"/>
                  </a:lnTo>
                  <a:lnTo>
                    <a:pt x="26466" y="4499541"/>
                  </a:lnTo>
                  <a:lnTo>
                    <a:pt x="19051" y="4498044"/>
                  </a:lnTo>
                  <a:close/>
                </a:path>
                <a:path w="38100" h="4765040">
                  <a:moveTo>
                    <a:pt x="19051" y="4574282"/>
                  </a:moveTo>
                  <a:lnTo>
                    <a:pt x="11636" y="4575779"/>
                  </a:lnTo>
                  <a:lnTo>
                    <a:pt x="5581" y="4579861"/>
                  </a:lnTo>
                  <a:lnTo>
                    <a:pt x="1498" y="4585917"/>
                  </a:lnTo>
                  <a:lnTo>
                    <a:pt x="1" y="4593370"/>
                  </a:lnTo>
                  <a:lnTo>
                    <a:pt x="1498" y="4600785"/>
                  </a:lnTo>
                  <a:lnTo>
                    <a:pt x="5581" y="4606840"/>
                  </a:lnTo>
                  <a:lnTo>
                    <a:pt x="11636" y="4610923"/>
                  </a:lnTo>
                  <a:lnTo>
                    <a:pt x="19051" y="4612420"/>
                  </a:lnTo>
                  <a:lnTo>
                    <a:pt x="26466" y="4610923"/>
                  </a:lnTo>
                  <a:lnTo>
                    <a:pt x="32521" y="4606840"/>
                  </a:lnTo>
                  <a:lnTo>
                    <a:pt x="36604" y="4600785"/>
                  </a:lnTo>
                  <a:lnTo>
                    <a:pt x="38101" y="4593332"/>
                  </a:lnTo>
                  <a:lnTo>
                    <a:pt x="36604" y="4585917"/>
                  </a:lnTo>
                  <a:lnTo>
                    <a:pt x="32521" y="4579861"/>
                  </a:lnTo>
                  <a:lnTo>
                    <a:pt x="26466" y="4575779"/>
                  </a:lnTo>
                  <a:lnTo>
                    <a:pt x="19051" y="4574282"/>
                  </a:lnTo>
                  <a:close/>
                </a:path>
                <a:path w="38100" h="4765040">
                  <a:moveTo>
                    <a:pt x="19051" y="4650520"/>
                  </a:moveTo>
                  <a:lnTo>
                    <a:pt x="11636" y="4652017"/>
                  </a:lnTo>
                  <a:lnTo>
                    <a:pt x="5581" y="4656100"/>
                  </a:lnTo>
                  <a:lnTo>
                    <a:pt x="1498" y="4662155"/>
                  </a:lnTo>
                  <a:lnTo>
                    <a:pt x="1" y="4669608"/>
                  </a:lnTo>
                  <a:lnTo>
                    <a:pt x="1498" y="4677023"/>
                  </a:lnTo>
                  <a:lnTo>
                    <a:pt x="5581" y="4683078"/>
                  </a:lnTo>
                  <a:lnTo>
                    <a:pt x="11636" y="4687161"/>
                  </a:lnTo>
                  <a:lnTo>
                    <a:pt x="19051" y="4688658"/>
                  </a:lnTo>
                  <a:lnTo>
                    <a:pt x="26466" y="4687161"/>
                  </a:lnTo>
                  <a:lnTo>
                    <a:pt x="32521" y="4683078"/>
                  </a:lnTo>
                  <a:lnTo>
                    <a:pt x="36604" y="4677023"/>
                  </a:lnTo>
                  <a:lnTo>
                    <a:pt x="38101" y="4669570"/>
                  </a:lnTo>
                  <a:lnTo>
                    <a:pt x="36604" y="4662155"/>
                  </a:lnTo>
                  <a:lnTo>
                    <a:pt x="32521" y="4656100"/>
                  </a:lnTo>
                  <a:lnTo>
                    <a:pt x="26466" y="4652017"/>
                  </a:lnTo>
                  <a:lnTo>
                    <a:pt x="19051" y="4650520"/>
                  </a:lnTo>
                  <a:close/>
                </a:path>
                <a:path w="38100" h="4765040">
                  <a:moveTo>
                    <a:pt x="19051" y="4726758"/>
                  </a:moveTo>
                  <a:lnTo>
                    <a:pt x="11636" y="4728255"/>
                  </a:lnTo>
                  <a:lnTo>
                    <a:pt x="5581" y="4732338"/>
                  </a:lnTo>
                  <a:lnTo>
                    <a:pt x="1498" y="4738393"/>
                  </a:lnTo>
                  <a:lnTo>
                    <a:pt x="1" y="4745846"/>
                  </a:lnTo>
                  <a:lnTo>
                    <a:pt x="1498" y="4753261"/>
                  </a:lnTo>
                  <a:lnTo>
                    <a:pt x="5581" y="4759316"/>
                  </a:lnTo>
                  <a:lnTo>
                    <a:pt x="11636" y="4763399"/>
                  </a:lnTo>
                  <a:lnTo>
                    <a:pt x="19051" y="4764896"/>
                  </a:lnTo>
                  <a:lnTo>
                    <a:pt x="26466" y="4763399"/>
                  </a:lnTo>
                  <a:lnTo>
                    <a:pt x="32522" y="4759316"/>
                  </a:lnTo>
                  <a:lnTo>
                    <a:pt x="36604" y="4753261"/>
                  </a:lnTo>
                  <a:lnTo>
                    <a:pt x="38101" y="4745808"/>
                  </a:lnTo>
                  <a:lnTo>
                    <a:pt x="36604" y="4738393"/>
                  </a:lnTo>
                  <a:lnTo>
                    <a:pt x="32522" y="4732338"/>
                  </a:lnTo>
                  <a:lnTo>
                    <a:pt x="26466" y="4728255"/>
                  </a:lnTo>
                  <a:lnTo>
                    <a:pt x="19051" y="4726758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67280" y="2262127"/>
              <a:ext cx="1298575" cy="346710"/>
            </a:xfrm>
            <a:custGeom>
              <a:avLst/>
              <a:gdLst/>
              <a:ahLst/>
              <a:cxnLst/>
              <a:rect l="l" t="t" r="r" b="b"/>
              <a:pathLst>
                <a:path w="1298575" h="346710">
                  <a:moveTo>
                    <a:pt x="1125402" y="0"/>
                  </a:moveTo>
                  <a:lnTo>
                    <a:pt x="173066" y="0"/>
                  </a:lnTo>
                  <a:lnTo>
                    <a:pt x="127058" y="6182"/>
                  </a:lnTo>
                  <a:lnTo>
                    <a:pt x="85716" y="23628"/>
                  </a:lnTo>
                  <a:lnTo>
                    <a:pt x="50689" y="50690"/>
                  </a:lnTo>
                  <a:lnTo>
                    <a:pt x="23628" y="85716"/>
                  </a:lnTo>
                  <a:lnTo>
                    <a:pt x="6182" y="127058"/>
                  </a:lnTo>
                  <a:lnTo>
                    <a:pt x="0" y="173065"/>
                  </a:lnTo>
                  <a:lnTo>
                    <a:pt x="6182" y="219073"/>
                  </a:lnTo>
                  <a:lnTo>
                    <a:pt x="23628" y="260416"/>
                  </a:lnTo>
                  <a:lnTo>
                    <a:pt x="50689" y="295442"/>
                  </a:lnTo>
                  <a:lnTo>
                    <a:pt x="85716" y="322504"/>
                  </a:lnTo>
                  <a:lnTo>
                    <a:pt x="127058" y="339951"/>
                  </a:lnTo>
                  <a:lnTo>
                    <a:pt x="173066" y="346133"/>
                  </a:lnTo>
                  <a:lnTo>
                    <a:pt x="1125401" y="346134"/>
                  </a:lnTo>
                  <a:lnTo>
                    <a:pt x="1171409" y="339952"/>
                  </a:lnTo>
                  <a:lnTo>
                    <a:pt x="1212751" y="322505"/>
                  </a:lnTo>
                  <a:lnTo>
                    <a:pt x="1247778" y="295444"/>
                  </a:lnTo>
                  <a:lnTo>
                    <a:pt x="1274839" y="260417"/>
                  </a:lnTo>
                  <a:lnTo>
                    <a:pt x="1292286" y="219075"/>
                  </a:lnTo>
                  <a:lnTo>
                    <a:pt x="1298469" y="173066"/>
                  </a:lnTo>
                  <a:lnTo>
                    <a:pt x="1292287" y="127058"/>
                  </a:lnTo>
                  <a:lnTo>
                    <a:pt x="1274841" y="85716"/>
                  </a:lnTo>
                  <a:lnTo>
                    <a:pt x="1247779" y="50690"/>
                  </a:lnTo>
                  <a:lnTo>
                    <a:pt x="1212753" y="23628"/>
                  </a:lnTo>
                  <a:lnTo>
                    <a:pt x="1171411" y="6182"/>
                  </a:lnTo>
                  <a:lnTo>
                    <a:pt x="1125402" y="0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C77F0D-2A90-29B8-CD00-B0DCE7A500A9}"/>
              </a:ext>
            </a:extLst>
          </p:cNvPr>
          <p:cNvSpPr txBox="1"/>
          <p:nvPr/>
        </p:nvSpPr>
        <p:spPr>
          <a:xfrm>
            <a:off x="4927339" y="2206894"/>
            <a:ext cx="12895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-7" normalizeH="0" baseline="868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#1</a:t>
            </a:r>
            <a:r>
              <a:rPr kumimoji="0" lang="en-US" sz="2400" b="1" i="0" u="none" strike="noStrike" kern="1200" cap="none" spc="-44" normalizeH="0" baseline="868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1200" cap="none" spc="-7" normalizeH="0" baseline="868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Priority</a:t>
            </a: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EF935-1DC9-5F6C-57E1-49D034BC8697}"/>
              </a:ext>
            </a:extLst>
          </p:cNvPr>
          <p:cNvGrpSpPr/>
          <p:nvPr/>
        </p:nvGrpSpPr>
        <p:grpSpPr>
          <a:xfrm>
            <a:off x="6719146" y="2250490"/>
            <a:ext cx="2949394" cy="3624021"/>
            <a:chOff x="6719146" y="2250490"/>
            <a:chExt cx="2949394" cy="3624021"/>
          </a:xfrm>
        </p:grpSpPr>
        <p:sp>
          <p:nvSpPr>
            <p:cNvPr id="29" name="object 15">
              <a:extLst>
                <a:ext uri="{FF2B5EF4-FFF2-40B4-BE49-F238E27FC236}">
                  <a16:creationId xmlns:a16="http://schemas.microsoft.com/office/drawing/2014/main" id="{5F5DF2E4-9955-F8F1-DB1D-CE477D48E521}"/>
                </a:ext>
              </a:extLst>
            </p:cNvPr>
            <p:cNvSpPr/>
            <p:nvPr/>
          </p:nvSpPr>
          <p:spPr>
            <a:xfrm>
              <a:off x="6764392" y="3243883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4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299"/>
                  </a:lnTo>
                  <a:lnTo>
                    <a:pt x="25443" y="241379"/>
                  </a:lnTo>
                  <a:lnTo>
                    <a:pt x="11544" y="284925"/>
                  </a:lnTo>
                  <a:lnTo>
                    <a:pt x="2945" y="330583"/>
                  </a:lnTo>
                  <a:lnTo>
                    <a:pt x="0" y="377998"/>
                  </a:lnTo>
                  <a:lnTo>
                    <a:pt x="2945" y="425414"/>
                  </a:lnTo>
                  <a:lnTo>
                    <a:pt x="11544" y="471072"/>
                  </a:lnTo>
                  <a:lnTo>
                    <a:pt x="25443" y="514618"/>
                  </a:lnTo>
                  <a:lnTo>
                    <a:pt x="44288" y="555698"/>
                  </a:lnTo>
                  <a:lnTo>
                    <a:pt x="67725" y="593958"/>
                  </a:lnTo>
                  <a:lnTo>
                    <a:pt x="95398" y="629044"/>
                  </a:lnTo>
                  <a:lnTo>
                    <a:pt x="126955" y="660600"/>
                  </a:lnTo>
                  <a:lnTo>
                    <a:pt x="162040" y="688274"/>
                  </a:lnTo>
                  <a:lnTo>
                    <a:pt x="200300" y="711710"/>
                  </a:lnTo>
                  <a:lnTo>
                    <a:pt x="241380" y="730555"/>
                  </a:lnTo>
                  <a:lnTo>
                    <a:pt x="284926" y="744454"/>
                  </a:lnTo>
                  <a:lnTo>
                    <a:pt x="330584" y="753054"/>
                  </a:lnTo>
                  <a:lnTo>
                    <a:pt x="378000" y="755999"/>
                  </a:lnTo>
                  <a:lnTo>
                    <a:pt x="425415" y="753054"/>
                  </a:lnTo>
                  <a:lnTo>
                    <a:pt x="471073" y="744454"/>
                  </a:lnTo>
                  <a:lnTo>
                    <a:pt x="514619" y="730555"/>
                  </a:lnTo>
                  <a:lnTo>
                    <a:pt x="555699" y="711710"/>
                  </a:lnTo>
                  <a:lnTo>
                    <a:pt x="593959" y="688274"/>
                  </a:lnTo>
                  <a:lnTo>
                    <a:pt x="629044" y="660600"/>
                  </a:lnTo>
                  <a:lnTo>
                    <a:pt x="660600" y="629044"/>
                  </a:lnTo>
                  <a:lnTo>
                    <a:pt x="688274" y="593958"/>
                  </a:lnTo>
                  <a:lnTo>
                    <a:pt x="711710" y="555698"/>
                  </a:lnTo>
                  <a:lnTo>
                    <a:pt x="730555" y="514618"/>
                  </a:lnTo>
                  <a:lnTo>
                    <a:pt x="744454" y="471072"/>
                  </a:lnTo>
                  <a:lnTo>
                    <a:pt x="753054" y="425414"/>
                  </a:lnTo>
                  <a:lnTo>
                    <a:pt x="755999" y="377998"/>
                  </a:lnTo>
                  <a:lnTo>
                    <a:pt x="753054" y="330583"/>
                  </a:lnTo>
                  <a:lnTo>
                    <a:pt x="744454" y="284925"/>
                  </a:lnTo>
                  <a:lnTo>
                    <a:pt x="730555" y="241379"/>
                  </a:lnTo>
                  <a:lnTo>
                    <a:pt x="711710" y="200299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4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C4C2E335-FA29-666F-2408-9CFB03432C6B}"/>
                </a:ext>
              </a:extLst>
            </p:cNvPr>
            <p:cNvSpPr txBox="1"/>
            <p:nvPr/>
          </p:nvSpPr>
          <p:spPr>
            <a:xfrm>
              <a:off x="7696230" y="3457050"/>
              <a:ext cx="197231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ANTIBIOTICS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31" name="object 17">
              <a:extLst>
                <a:ext uri="{FF2B5EF4-FFF2-40B4-BE49-F238E27FC236}">
                  <a16:creationId xmlns:a16="http://schemas.microsoft.com/office/drawing/2014/main" id="{25ED8766-FDF9-33BF-5881-C311DF906369}"/>
                </a:ext>
              </a:extLst>
            </p:cNvPr>
            <p:cNvSpPr/>
            <p:nvPr/>
          </p:nvSpPr>
          <p:spPr>
            <a:xfrm>
              <a:off x="6764392" y="4129586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4"/>
                  </a:lnTo>
                  <a:lnTo>
                    <a:pt x="126955" y="95398"/>
                  </a:lnTo>
                  <a:lnTo>
                    <a:pt x="95398" y="126954"/>
                  </a:lnTo>
                  <a:lnTo>
                    <a:pt x="67725" y="162039"/>
                  </a:lnTo>
                  <a:lnTo>
                    <a:pt x="44288" y="200299"/>
                  </a:lnTo>
                  <a:lnTo>
                    <a:pt x="25443" y="241379"/>
                  </a:lnTo>
                  <a:lnTo>
                    <a:pt x="11544" y="284925"/>
                  </a:lnTo>
                  <a:lnTo>
                    <a:pt x="2945" y="330583"/>
                  </a:lnTo>
                  <a:lnTo>
                    <a:pt x="0" y="377998"/>
                  </a:lnTo>
                  <a:lnTo>
                    <a:pt x="2945" y="425414"/>
                  </a:lnTo>
                  <a:lnTo>
                    <a:pt x="11544" y="471072"/>
                  </a:lnTo>
                  <a:lnTo>
                    <a:pt x="25443" y="514618"/>
                  </a:lnTo>
                  <a:lnTo>
                    <a:pt x="44288" y="555698"/>
                  </a:lnTo>
                  <a:lnTo>
                    <a:pt x="67725" y="593958"/>
                  </a:lnTo>
                  <a:lnTo>
                    <a:pt x="95398" y="629044"/>
                  </a:lnTo>
                  <a:lnTo>
                    <a:pt x="126955" y="660600"/>
                  </a:lnTo>
                  <a:lnTo>
                    <a:pt x="162040" y="688274"/>
                  </a:lnTo>
                  <a:lnTo>
                    <a:pt x="200300" y="711710"/>
                  </a:lnTo>
                  <a:lnTo>
                    <a:pt x="241380" y="730555"/>
                  </a:lnTo>
                  <a:lnTo>
                    <a:pt x="284926" y="744454"/>
                  </a:lnTo>
                  <a:lnTo>
                    <a:pt x="330584" y="753054"/>
                  </a:lnTo>
                  <a:lnTo>
                    <a:pt x="378000" y="755999"/>
                  </a:lnTo>
                  <a:lnTo>
                    <a:pt x="425415" y="753054"/>
                  </a:lnTo>
                  <a:lnTo>
                    <a:pt x="471073" y="744454"/>
                  </a:lnTo>
                  <a:lnTo>
                    <a:pt x="514619" y="730555"/>
                  </a:lnTo>
                  <a:lnTo>
                    <a:pt x="555699" y="711710"/>
                  </a:lnTo>
                  <a:lnTo>
                    <a:pt x="593959" y="688274"/>
                  </a:lnTo>
                  <a:lnTo>
                    <a:pt x="629044" y="660600"/>
                  </a:lnTo>
                  <a:lnTo>
                    <a:pt x="660600" y="629044"/>
                  </a:lnTo>
                  <a:lnTo>
                    <a:pt x="688274" y="593958"/>
                  </a:lnTo>
                  <a:lnTo>
                    <a:pt x="711710" y="555698"/>
                  </a:lnTo>
                  <a:lnTo>
                    <a:pt x="730555" y="514618"/>
                  </a:lnTo>
                  <a:lnTo>
                    <a:pt x="744454" y="471072"/>
                  </a:lnTo>
                  <a:lnTo>
                    <a:pt x="753054" y="425414"/>
                  </a:lnTo>
                  <a:lnTo>
                    <a:pt x="755999" y="377998"/>
                  </a:lnTo>
                  <a:lnTo>
                    <a:pt x="753054" y="330583"/>
                  </a:lnTo>
                  <a:lnTo>
                    <a:pt x="744454" y="284925"/>
                  </a:lnTo>
                  <a:lnTo>
                    <a:pt x="730555" y="241379"/>
                  </a:lnTo>
                  <a:lnTo>
                    <a:pt x="711710" y="200299"/>
                  </a:lnTo>
                  <a:lnTo>
                    <a:pt x="688274" y="162039"/>
                  </a:lnTo>
                  <a:lnTo>
                    <a:pt x="660600" y="126954"/>
                  </a:lnTo>
                  <a:lnTo>
                    <a:pt x="629044" y="95398"/>
                  </a:lnTo>
                  <a:lnTo>
                    <a:pt x="593959" y="67724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8">
              <a:extLst>
                <a:ext uri="{FF2B5EF4-FFF2-40B4-BE49-F238E27FC236}">
                  <a16:creationId xmlns:a16="http://schemas.microsoft.com/office/drawing/2014/main" id="{5F3AF94B-1F2E-6C37-8259-3F844F1F09AF}"/>
                </a:ext>
              </a:extLst>
            </p:cNvPr>
            <p:cNvSpPr txBox="1"/>
            <p:nvPr/>
          </p:nvSpPr>
          <p:spPr>
            <a:xfrm>
              <a:off x="7696230" y="4355305"/>
              <a:ext cx="141478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WOUNDS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8E126158-9BA6-7845-78E8-250071687F4D}"/>
                </a:ext>
              </a:extLst>
            </p:cNvPr>
            <p:cNvSpPr/>
            <p:nvPr/>
          </p:nvSpPr>
          <p:spPr>
            <a:xfrm>
              <a:off x="6764392" y="5015288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4" y="660601"/>
                  </a:lnTo>
                  <a:lnTo>
                    <a:pt x="660600" y="629045"/>
                  </a:lnTo>
                  <a:lnTo>
                    <a:pt x="688274" y="593959"/>
                  </a:lnTo>
                  <a:lnTo>
                    <a:pt x="711710" y="555700"/>
                  </a:lnTo>
                  <a:lnTo>
                    <a:pt x="730555" y="514619"/>
                  </a:lnTo>
                  <a:lnTo>
                    <a:pt x="744454" y="471073"/>
                  </a:lnTo>
                  <a:lnTo>
                    <a:pt x="753054" y="425415"/>
                  </a:lnTo>
                  <a:lnTo>
                    <a:pt x="755999" y="378000"/>
                  </a:lnTo>
                  <a:lnTo>
                    <a:pt x="753054" y="330584"/>
                  </a:lnTo>
                  <a:lnTo>
                    <a:pt x="744454" y="284926"/>
                  </a:lnTo>
                  <a:lnTo>
                    <a:pt x="730555" y="241380"/>
                  </a:lnTo>
                  <a:lnTo>
                    <a:pt x="711710" y="200300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0">
              <a:extLst>
                <a:ext uri="{FF2B5EF4-FFF2-40B4-BE49-F238E27FC236}">
                  <a16:creationId xmlns:a16="http://schemas.microsoft.com/office/drawing/2014/main" id="{53DCAF95-A409-ABA6-6193-341E8DB9C1A6}"/>
                </a:ext>
              </a:extLst>
            </p:cNvPr>
            <p:cNvSpPr txBox="1"/>
            <p:nvPr/>
          </p:nvSpPr>
          <p:spPr>
            <a:xfrm>
              <a:off x="7696230" y="5197850"/>
              <a:ext cx="1650364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SPLINTING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35" name="object 21">
              <a:extLst>
                <a:ext uri="{FF2B5EF4-FFF2-40B4-BE49-F238E27FC236}">
                  <a16:creationId xmlns:a16="http://schemas.microsoft.com/office/drawing/2014/main" id="{1D689C99-72F2-27AB-87EE-3EE4CB93CCC0}"/>
                </a:ext>
              </a:extLst>
            </p:cNvPr>
            <p:cNvSpPr/>
            <p:nvPr/>
          </p:nvSpPr>
          <p:spPr>
            <a:xfrm>
              <a:off x="6764392" y="2325069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4" y="660601"/>
                  </a:lnTo>
                  <a:lnTo>
                    <a:pt x="660600" y="629045"/>
                  </a:lnTo>
                  <a:lnTo>
                    <a:pt x="688274" y="593959"/>
                  </a:lnTo>
                  <a:lnTo>
                    <a:pt x="711710" y="555700"/>
                  </a:lnTo>
                  <a:lnTo>
                    <a:pt x="730555" y="514619"/>
                  </a:lnTo>
                  <a:lnTo>
                    <a:pt x="744454" y="471073"/>
                  </a:lnTo>
                  <a:lnTo>
                    <a:pt x="753054" y="425415"/>
                  </a:lnTo>
                  <a:lnTo>
                    <a:pt x="755999" y="378000"/>
                  </a:lnTo>
                  <a:lnTo>
                    <a:pt x="753054" y="330584"/>
                  </a:lnTo>
                  <a:lnTo>
                    <a:pt x="744454" y="284926"/>
                  </a:lnTo>
                  <a:lnTo>
                    <a:pt x="730555" y="241380"/>
                  </a:lnTo>
                  <a:lnTo>
                    <a:pt x="711710" y="200300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2">
              <a:extLst>
                <a:ext uri="{FF2B5EF4-FFF2-40B4-BE49-F238E27FC236}">
                  <a16:creationId xmlns:a16="http://schemas.microsoft.com/office/drawing/2014/main" id="{6A195B13-75A9-FF44-20CA-121DD02F98A3}"/>
                </a:ext>
              </a:extLst>
            </p:cNvPr>
            <p:cNvSpPr txBox="1"/>
            <p:nvPr/>
          </p:nvSpPr>
          <p:spPr>
            <a:xfrm>
              <a:off x="6763058" y="2250490"/>
              <a:ext cx="758952" cy="801886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P 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37" name="object 23">
              <a:extLst>
                <a:ext uri="{FF2B5EF4-FFF2-40B4-BE49-F238E27FC236}">
                  <a16:creationId xmlns:a16="http://schemas.microsoft.com/office/drawing/2014/main" id="{63F216E2-504B-4C94-F82E-9D29E37DD632}"/>
                </a:ext>
              </a:extLst>
            </p:cNvPr>
            <p:cNvSpPr txBox="1"/>
            <p:nvPr/>
          </p:nvSpPr>
          <p:spPr>
            <a:xfrm>
              <a:off x="7696230" y="2558795"/>
              <a:ext cx="73152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40" dirty="0">
                  <a:solidFill>
                    <a:srgbClr val="FFFFFF"/>
                  </a:solidFill>
                  <a:latin typeface="Arial"/>
                  <a:cs typeface="Arial"/>
                </a:rPr>
                <a:t>PAIN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38" name="object 22">
              <a:extLst>
                <a:ext uri="{FF2B5EF4-FFF2-40B4-BE49-F238E27FC236}">
                  <a16:creationId xmlns:a16="http://schemas.microsoft.com/office/drawing/2014/main" id="{51770DE4-B32D-46B3-AA3B-E2005F66EC74}"/>
                </a:ext>
              </a:extLst>
            </p:cNvPr>
            <p:cNvSpPr txBox="1"/>
            <p:nvPr/>
          </p:nvSpPr>
          <p:spPr>
            <a:xfrm>
              <a:off x="6724958" y="5115559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83185" algn="ctr">
                <a:lnSpc>
                  <a:spcPct val="100000"/>
                </a:lnSpc>
                <a:spcBef>
                  <a:spcPts val="2185"/>
                </a:spcBef>
              </a:pPr>
              <a:r>
                <a:rPr sz="4000" dirty="0">
                  <a:solidFill>
                    <a:srgbClr val="FFFFFF"/>
                  </a:solidFill>
                  <a:latin typeface="Arial Black"/>
                  <a:cs typeface="Arial Black"/>
                </a:rPr>
                <a:t>S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39" name="object 22">
              <a:extLst>
                <a:ext uri="{FF2B5EF4-FFF2-40B4-BE49-F238E27FC236}">
                  <a16:creationId xmlns:a16="http://schemas.microsoft.com/office/drawing/2014/main" id="{9AC3637C-68C8-3465-1FB9-312C89B9751F}"/>
                </a:ext>
              </a:extLst>
            </p:cNvPr>
            <p:cNvSpPr txBox="1"/>
            <p:nvPr/>
          </p:nvSpPr>
          <p:spPr>
            <a:xfrm>
              <a:off x="6719146" y="3140241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A 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40" name="object 22">
              <a:extLst>
                <a:ext uri="{FF2B5EF4-FFF2-40B4-BE49-F238E27FC236}">
                  <a16:creationId xmlns:a16="http://schemas.microsoft.com/office/drawing/2014/main" id="{7C836E02-DD18-7535-CBF0-BB571D15D5E7}"/>
                </a:ext>
              </a:extLst>
            </p:cNvPr>
            <p:cNvSpPr txBox="1"/>
            <p:nvPr/>
          </p:nvSpPr>
          <p:spPr>
            <a:xfrm>
              <a:off x="6719146" y="4072761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lang="en-US"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W</a:t>
              </a:r>
              <a:endParaRPr sz="4000" dirty="0">
                <a:latin typeface="Arial Black"/>
                <a:cs typeface="Arial Black"/>
              </a:endParaRPr>
            </a:p>
          </p:txBody>
        </p:sp>
      </p:grpSp>
      <p:sp>
        <p:nvSpPr>
          <p:cNvPr id="25" name="object 25"/>
          <p:cNvSpPr/>
          <p:nvPr/>
        </p:nvSpPr>
        <p:spPr>
          <a:xfrm>
            <a:off x="6415465" y="2132947"/>
            <a:ext cx="5663565" cy="4209415"/>
          </a:xfrm>
          <a:custGeom>
            <a:avLst/>
            <a:gdLst/>
            <a:ahLst/>
            <a:cxnLst/>
            <a:rect l="l" t="t" r="r" b="b"/>
            <a:pathLst>
              <a:path w="5663565" h="4209415">
                <a:moveTo>
                  <a:pt x="0" y="0"/>
                </a:moveTo>
                <a:lnTo>
                  <a:pt x="5663167" y="0"/>
                </a:lnTo>
                <a:lnTo>
                  <a:pt x="5663167" y="4208956"/>
                </a:lnTo>
                <a:lnTo>
                  <a:pt x="0" y="4208956"/>
                </a:lnTo>
                <a:lnTo>
                  <a:pt x="0" y="0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0F9C85-2CE1-3F40-7B96-DB56EE126537}"/>
              </a:ext>
            </a:extLst>
          </p:cNvPr>
          <p:cNvGrpSpPr/>
          <p:nvPr/>
        </p:nvGrpSpPr>
        <p:grpSpPr>
          <a:xfrm>
            <a:off x="795861" y="1981200"/>
            <a:ext cx="5198283" cy="4317365"/>
            <a:chOff x="795861" y="1981200"/>
            <a:chExt cx="5198283" cy="4317365"/>
          </a:xfrm>
        </p:grpSpPr>
        <p:sp>
          <p:nvSpPr>
            <p:cNvPr id="44" name="object 7">
              <a:extLst>
                <a:ext uri="{FF2B5EF4-FFF2-40B4-BE49-F238E27FC236}">
                  <a16:creationId xmlns:a16="http://schemas.microsoft.com/office/drawing/2014/main" id="{7EE5CD35-6CF0-966F-D86C-20B18AEF1F25}"/>
                </a:ext>
              </a:extLst>
            </p:cNvPr>
            <p:cNvSpPr/>
            <p:nvPr/>
          </p:nvSpPr>
          <p:spPr>
            <a:xfrm>
              <a:off x="795861" y="2935644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8BB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9">
              <a:extLst>
                <a:ext uri="{FF2B5EF4-FFF2-40B4-BE49-F238E27FC236}">
                  <a16:creationId xmlns:a16="http://schemas.microsoft.com/office/drawing/2014/main" id="{F60D5452-A001-FC88-07FA-3FB28F3FC73C}"/>
                </a:ext>
              </a:extLst>
            </p:cNvPr>
            <p:cNvSpPr txBox="1"/>
            <p:nvPr/>
          </p:nvSpPr>
          <p:spPr>
            <a:xfrm>
              <a:off x="1755568" y="3102355"/>
              <a:ext cx="121158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dirty="0">
                  <a:solidFill>
                    <a:srgbClr val="FFFFFF"/>
                  </a:solidFill>
                  <a:latin typeface="Arial"/>
                  <a:cs typeface="Arial"/>
                </a:rPr>
                <a:t>A</a:t>
              </a: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I</a:t>
              </a:r>
              <a:r>
                <a:rPr sz="2400" b="1" spc="-40" dirty="0">
                  <a:solidFill>
                    <a:srgbClr val="FFFFFF"/>
                  </a:solidFill>
                  <a:latin typeface="Arial"/>
                  <a:cs typeface="Arial"/>
                </a:rPr>
                <a:t>R</a:t>
              </a:r>
              <a:r>
                <a:rPr sz="2400" b="1" spc="-140" dirty="0">
                  <a:solidFill>
                    <a:srgbClr val="FFFFFF"/>
                  </a:solidFill>
                  <a:latin typeface="Arial"/>
                  <a:cs typeface="Arial"/>
                </a:rPr>
                <a:t>W</a:t>
              </a:r>
              <a:r>
                <a:rPr sz="2400" b="1" spc="-220" dirty="0">
                  <a:solidFill>
                    <a:srgbClr val="FFFFFF"/>
                  </a:solidFill>
                  <a:latin typeface="Arial"/>
                  <a:cs typeface="Arial"/>
                </a:rPr>
                <a:t>A</a:t>
              </a:r>
              <a:r>
                <a:rPr sz="2400" b="1" dirty="0">
                  <a:solidFill>
                    <a:srgbClr val="FFFFFF"/>
                  </a:solidFill>
                  <a:latin typeface="Arial"/>
                  <a:cs typeface="Arial"/>
                </a:rPr>
                <a:t>Y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46" name="object 10">
              <a:extLst>
                <a:ext uri="{FF2B5EF4-FFF2-40B4-BE49-F238E27FC236}">
                  <a16:creationId xmlns:a16="http://schemas.microsoft.com/office/drawing/2014/main" id="{D1A311ED-6C91-8904-E9F8-7212B8034468}"/>
                </a:ext>
              </a:extLst>
            </p:cNvPr>
            <p:cNvSpPr txBox="1"/>
            <p:nvPr/>
          </p:nvSpPr>
          <p:spPr>
            <a:xfrm>
              <a:off x="975960" y="3778206"/>
              <a:ext cx="4361815" cy="24682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600"/>
                </a:lnSpc>
                <a:tabLst>
                  <a:tab pos="740410" algn="l"/>
                </a:tabLst>
              </a:pPr>
              <a:r>
                <a:rPr sz="6000" baseline="-8333" dirty="0">
                  <a:solidFill>
                    <a:srgbClr val="FFFFFF"/>
                  </a:solidFill>
                  <a:latin typeface="Arial Black"/>
                  <a:cs typeface="Arial Black"/>
                </a:rPr>
                <a:t>R	</a:t>
              </a:r>
              <a:r>
                <a:rPr sz="2400" b="1" spc="-20" dirty="0">
                  <a:solidFill>
                    <a:srgbClr val="FFFFFF"/>
                  </a:solidFill>
                  <a:latin typeface="Arial"/>
                  <a:cs typeface="Arial"/>
                </a:rPr>
                <a:t>RESPIRATION</a:t>
              </a:r>
              <a:r>
                <a:rPr sz="2400" b="1" spc="-4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i="1" dirty="0">
                  <a:solidFill>
                    <a:srgbClr val="FFFFFF"/>
                  </a:solidFill>
                  <a:latin typeface="Arial"/>
                  <a:cs typeface="Arial"/>
                </a:rPr>
                <a:t>(breathing)</a:t>
              </a:r>
              <a:endParaRPr sz="24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2135"/>
                </a:spcBef>
                <a:tabLst>
                  <a:tab pos="748665" algn="l"/>
                </a:tabLst>
              </a:pPr>
              <a:r>
                <a:rPr sz="6000" baseline="-6250" dirty="0">
                  <a:solidFill>
                    <a:srgbClr val="FFFFFF"/>
                  </a:solidFill>
                  <a:latin typeface="Arial Black"/>
                  <a:cs typeface="Arial Black"/>
                </a:rPr>
                <a:t>C	</a:t>
              </a:r>
              <a:r>
                <a:rPr sz="2400" b="1" spc="-20" dirty="0">
                  <a:solidFill>
                    <a:srgbClr val="FFFFFF"/>
                  </a:solidFill>
                  <a:latin typeface="Arial"/>
                  <a:cs typeface="Arial"/>
                </a:rPr>
                <a:t>CIRCULATION</a:t>
              </a:r>
              <a:endParaRPr sz="2400" dirty="0">
                <a:latin typeface="Arial"/>
                <a:cs typeface="Arial"/>
              </a:endParaRPr>
            </a:p>
            <a:p>
              <a:pPr marL="791845" marR="1205230" indent="-792480">
                <a:lnSpc>
                  <a:spcPct val="90800"/>
                </a:lnSpc>
                <a:spcBef>
                  <a:spcPts val="919"/>
                </a:spcBef>
                <a:tabLst>
                  <a:tab pos="791845" algn="l"/>
                </a:tabLst>
              </a:pPr>
              <a:r>
                <a:rPr sz="6000" baseline="-26388" dirty="0">
                  <a:solidFill>
                    <a:srgbClr val="FFFFFF"/>
                  </a:solidFill>
                  <a:latin typeface="Arial Black"/>
                  <a:cs typeface="Arial Black"/>
                </a:rPr>
                <a:t>H	</a:t>
              </a:r>
              <a:r>
                <a:rPr sz="2400" b="1" spc="-5" dirty="0">
                  <a:solidFill>
                    <a:srgbClr val="FFFFFF"/>
                  </a:solidFill>
                  <a:latin typeface="Arial"/>
                  <a:cs typeface="Arial"/>
                </a:rPr>
                <a:t>HYPOTHERMIA/ </a:t>
              </a:r>
              <a:r>
                <a:rPr sz="2400" b="1" spc="-6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b="1" dirty="0">
                  <a:solidFill>
                    <a:srgbClr val="FFFFFF"/>
                  </a:solidFill>
                  <a:latin typeface="Arial"/>
                  <a:cs typeface="Arial"/>
                </a:rPr>
                <a:t>HEAD</a:t>
              </a:r>
              <a:r>
                <a:rPr sz="2400" b="1" spc="-7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b="1" spc="-5" dirty="0">
                  <a:solidFill>
                    <a:srgbClr val="FFFFFF"/>
                  </a:solidFill>
                  <a:latin typeface="Arial"/>
                  <a:cs typeface="Arial"/>
                </a:rPr>
                <a:t>INJURIES</a:t>
              </a:r>
              <a:endParaRPr sz="2400" dirty="0">
                <a:latin typeface="Arial"/>
                <a:cs typeface="Arial"/>
              </a:endParaRPr>
            </a:p>
          </p:txBody>
        </p:sp>
        <p:grpSp>
          <p:nvGrpSpPr>
            <p:cNvPr id="47" name="object 11">
              <a:extLst>
                <a:ext uri="{FF2B5EF4-FFF2-40B4-BE49-F238E27FC236}">
                  <a16:creationId xmlns:a16="http://schemas.microsoft.com/office/drawing/2014/main" id="{0F2B1A60-7E73-A744-044C-FE86005FADF9}"/>
                </a:ext>
              </a:extLst>
            </p:cNvPr>
            <p:cNvGrpSpPr/>
            <p:nvPr/>
          </p:nvGrpSpPr>
          <p:grpSpPr>
            <a:xfrm>
              <a:off x="795861" y="3794600"/>
              <a:ext cx="770255" cy="2473960"/>
              <a:chOff x="795861" y="3794600"/>
              <a:chExt cx="770255" cy="2473960"/>
            </a:xfrm>
          </p:grpSpPr>
          <p:sp>
            <p:nvSpPr>
              <p:cNvPr id="50" name="object 12">
                <a:extLst>
                  <a:ext uri="{FF2B5EF4-FFF2-40B4-BE49-F238E27FC236}">
                    <a16:creationId xmlns:a16="http://schemas.microsoft.com/office/drawing/2014/main" id="{966B6682-A30D-CD2F-B0BB-585EE7E21648}"/>
                  </a:ext>
                </a:extLst>
              </p:cNvPr>
              <p:cNvSpPr/>
              <p:nvPr/>
            </p:nvSpPr>
            <p:spPr>
              <a:xfrm>
                <a:off x="795861" y="3794600"/>
                <a:ext cx="756285" cy="75628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756285">
                    <a:moveTo>
                      <a:pt x="378000" y="0"/>
                    </a:moveTo>
                    <a:lnTo>
                      <a:pt x="330584" y="2945"/>
                    </a:lnTo>
                    <a:lnTo>
                      <a:pt x="284926" y="11544"/>
                    </a:lnTo>
                    <a:lnTo>
                      <a:pt x="241380" y="25443"/>
                    </a:lnTo>
                    <a:lnTo>
                      <a:pt x="200300" y="44288"/>
                    </a:lnTo>
                    <a:lnTo>
                      <a:pt x="162040" y="67725"/>
                    </a:lnTo>
                    <a:lnTo>
                      <a:pt x="126955" y="95398"/>
                    </a:lnTo>
                    <a:lnTo>
                      <a:pt x="95398" y="126955"/>
                    </a:lnTo>
                    <a:lnTo>
                      <a:pt x="67725" y="162040"/>
                    </a:lnTo>
                    <a:lnTo>
                      <a:pt x="44288" y="200300"/>
                    </a:lnTo>
                    <a:lnTo>
                      <a:pt x="25443" y="241380"/>
                    </a:lnTo>
                    <a:lnTo>
                      <a:pt x="11544" y="284926"/>
                    </a:lnTo>
                    <a:lnTo>
                      <a:pt x="2945" y="330584"/>
                    </a:lnTo>
                    <a:lnTo>
                      <a:pt x="0" y="378000"/>
                    </a:lnTo>
                    <a:lnTo>
                      <a:pt x="2945" y="425415"/>
                    </a:lnTo>
                    <a:lnTo>
                      <a:pt x="11544" y="471073"/>
                    </a:lnTo>
                    <a:lnTo>
                      <a:pt x="25443" y="514619"/>
                    </a:lnTo>
                    <a:lnTo>
                      <a:pt x="44288" y="555700"/>
                    </a:lnTo>
                    <a:lnTo>
                      <a:pt x="67725" y="593959"/>
                    </a:lnTo>
                    <a:lnTo>
                      <a:pt x="95398" y="629045"/>
                    </a:lnTo>
                    <a:lnTo>
                      <a:pt x="126955" y="660601"/>
                    </a:lnTo>
                    <a:lnTo>
                      <a:pt x="162040" y="688275"/>
                    </a:lnTo>
                    <a:lnTo>
                      <a:pt x="200300" y="711711"/>
                    </a:lnTo>
                    <a:lnTo>
                      <a:pt x="241380" y="730556"/>
                    </a:lnTo>
                    <a:lnTo>
                      <a:pt x="284926" y="744456"/>
                    </a:lnTo>
                    <a:lnTo>
                      <a:pt x="330584" y="753055"/>
                    </a:lnTo>
                    <a:lnTo>
                      <a:pt x="378000" y="756000"/>
                    </a:lnTo>
                    <a:lnTo>
                      <a:pt x="425415" y="753055"/>
                    </a:lnTo>
                    <a:lnTo>
                      <a:pt x="471073" y="744456"/>
                    </a:lnTo>
                    <a:lnTo>
                      <a:pt x="514619" y="730556"/>
                    </a:lnTo>
                    <a:lnTo>
                      <a:pt x="555699" y="711711"/>
                    </a:lnTo>
                    <a:lnTo>
                      <a:pt x="593959" y="688275"/>
                    </a:lnTo>
                    <a:lnTo>
                      <a:pt x="629045" y="660601"/>
                    </a:lnTo>
                    <a:lnTo>
                      <a:pt x="660601" y="629045"/>
                    </a:lnTo>
                    <a:lnTo>
                      <a:pt x="688275" y="593959"/>
                    </a:lnTo>
                    <a:lnTo>
                      <a:pt x="711711" y="555700"/>
                    </a:lnTo>
                    <a:lnTo>
                      <a:pt x="730556" y="514619"/>
                    </a:lnTo>
                    <a:lnTo>
                      <a:pt x="744455" y="471073"/>
                    </a:lnTo>
                    <a:lnTo>
                      <a:pt x="753055" y="425415"/>
                    </a:lnTo>
                    <a:lnTo>
                      <a:pt x="756000" y="378000"/>
                    </a:lnTo>
                    <a:lnTo>
                      <a:pt x="753055" y="330584"/>
                    </a:lnTo>
                    <a:lnTo>
                      <a:pt x="744455" y="284926"/>
                    </a:lnTo>
                    <a:lnTo>
                      <a:pt x="730556" y="241380"/>
                    </a:lnTo>
                    <a:lnTo>
                      <a:pt x="711711" y="200300"/>
                    </a:lnTo>
                    <a:lnTo>
                      <a:pt x="688275" y="162040"/>
                    </a:lnTo>
                    <a:lnTo>
                      <a:pt x="660601" y="126955"/>
                    </a:lnTo>
                    <a:lnTo>
                      <a:pt x="629045" y="95398"/>
                    </a:lnTo>
                    <a:lnTo>
                      <a:pt x="593959" y="67725"/>
                    </a:lnTo>
                    <a:lnTo>
                      <a:pt x="555699" y="44288"/>
                    </a:lnTo>
                    <a:lnTo>
                      <a:pt x="514619" y="25443"/>
                    </a:lnTo>
                    <a:lnTo>
                      <a:pt x="471073" y="11544"/>
                    </a:lnTo>
                    <a:lnTo>
                      <a:pt x="425415" y="2945"/>
                    </a:lnTo>
                    <a:lnTo>
                      <a:pt x="378000" y="0"/>
                    </a:lnTo>
                    <a:close/>
                  </a:path>
                </a:pathLst>
              </a:custGeom>
              <a:solidFill>
                <a:srgbClr val="79876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13">
                <a:extLst>
                  <a:ext uri="{FF2B5EF4-FFF2-40B4-BE49-F238E27FC236}">
                    <a16:creationId xmlns:a16="http://schemas.microsoft.com/office/drawing/2014/main" id="{2E3A5B2F-6D3F-9793-9956-3FA448414D9C}"/>
                  </a:ext>
                </a:extLst>
              </p:cNvPr>
              <p:cNvSpPr/>
              <p:nvPr/>
            </p:nvSpPr>
            <p:spPr>
              <a:xfrm>
                <a:off x="795861" y="4653554"/>
                <a:ext cx="756285" cy="75628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756285">
                    <a:moveTo>
                      <a:pt x="378000" y="0"/>
                    </a:moveTo>
                    <a:lnTo>
                      <a:pt x="330584" y="2945"/>
                    </a:lnTo>
                    <a:lnTo>
                      <a:pt x="284926" y="11544"/>
                    </a:lnTo>
                    <a:lnTo>
                      <a:pt x="241380" y="25443"/>
                    </a:lnTo>
                    <a:lnTo>
                      <a:pt x="200300" y="44288"/>
                    </a:lnTo>
                    <a:lnTo>
                      <a:pt x="162040" y="67725"/>
                    </a:lnTo>
                    <a:lnTo>
                      <a:pt x="126955" y="95398"/>
                    </a:lnTo>
                    <a:lnTo>
                      <a:pt x="95398" y="126955"/>
                    </a:lnTo>
                    <a:lnTo>
                      <a:pt x="67725" y="162040"/>
                    </a:lnTo>
                    <a:lnTo>
                      <a:pt x="44288" y="200300"/>
                    </a:lnTo>
                    <a:lnTo>
                      <a:pt x="25443" y="241380"/>
                    </a:lnTo>
                    <a:lnTo>
                      <a:pt x="11544" y="284926"/>
                    </a:lnTo>
                    <a:lnTo>
                      <a:pt x="2945" y="330584"/>
                    </a:lnTo>
                    <a:lnTo>
                      <a:pt x="0" y="378000"/>
                    </a:lnTo>
                    <a:lnTo>
                      <a:pt x="2945" y="425415"/>
                    </a:lnTo>
                    <a:lnTo>
                      <a:pt x="11544" y="471073"/>
                    </a:lnTo>
                    <a:lnTo>
                      <a:pt x="25443" y="514619"/>
                    </a:lnTo>
                    <a:lnTo>
                      <a:pt x="44288" y="555700"/>
                    </a:lnTo>
                    <a:lnTo>
                      <a:pt x="67725" y="593959"/>
                    </a:lnTo>
                    <a:lnTo>
                      <a:pt x="95398" y="629045"/>
                    </a:lnTo>
                    <a:lnTo>
                      <a:pt x="126955" y="660601"/>
                    </a:lnTo>
                    <a:lnTo>
                      <a:pt x="162040" y="688275"/>
                    </a:lnTo>
                    <a:lnTo>
                      <a:pt x="200300" y="711711"/>
                    </a:lnTo>
                    <a:lnTo>
                      <a:pt x="241380" y="730556"/>
                    </a:lnTo>
                    <a:lnTo>
                      <a:pt x="284926" y="744456"/>
                    </a:lnTo>
                    <a:lnTo>
                      <a:pt x="330584" y="753055"/>
                    </a:lnTo>
                    <a:lnTo>
                      <a:pt x="378000" y="756000"/>
                    </a:lnTo>
                    <a:lnTo>
                      <a:pt x="425415" y="753055"/>
                    </a:lnTo>
                    <a:lnTo>
                      <a:pt x="471073" y="744456"/>
                    </a:lnTo>
                    <a:lnTo>
                      <a:pt x="514619" y="730556"/>
                    </a:lnTo>
                    <a:lnTo>
                      <a:pt x="555699" y="711711"/>
                    </a:lnTo>
                    <a:lnTo>
                      <a:pt x="593959" y="688275"/>
                    </a:lnTo>
                    <a:lnTo>
                      <a:pt x="629045" y="660601"/>
                    </a:lnTo>
                    <a:lnTo>
                      <a:pt x="660601" y="629045"/>
                    </a:lnTo>
                    <a:lnTo>
                      <a:pt x="688275" y="593959"/>
                    </a:lnTo>
                    <a:lnTo>
                      <a:pt x="711711" y="555700"/>
                    </a:lnTo>
                    <a:lnTo>
                      <a:pt x="730556" y="514619"/>
                    </a:lnTo>
                    <a:lnTo>
                      <a:pt x="744455" y="471073"/>
                    </a:lnTo>
                    <a:lnTo>
                      <a:pt x="753055" y="425415"/>
                    </a:lnTo>
                    <a:lnTo>
                      <a:pt x="756000" y="378000"/>
                    </a:lnTo>
                    <a:lnTo>
                      <a:pt x="753055" y="330584"/>
                    </a:lnTo>
                    <a:lnTo>
                      <a:pt x="744455" y="284926"/>
                    </a:lnTo>
                    <a:lnTo>
                      <a:pt x="730556" y="241380"/>
                    </a:lnTo>
                    <a:lnTo>
                      <a:pt x="711711" y="200300"/>
                    </a:lnTo>
                    <a:lnTo>
                      <a:pt x="688275" y="162040"/>
                    </a:lnTo>
                    <a:lnTo>
                      <a:pt x="660601" y="126955"/>
                    </a:lnTo>
                    <a:lnTo>
                      <a:pt x="629045" y="95398"/>
                    </a:lnTo>
                    <a:lnTo>
                      <a:pt x="593959" y="67725"/>
                    </a:lnTo>
                    <a:lnTo>
                      <a:pt x="555699" y="44288"/>
                    </a:lnTo>
                    <a:lnTo>
                      <a:pt x="514619" y="25443"/>
                    </a:lnTo>
                    <a:lnTo>
                      <a:pt x="471073" y="11544"/>
                    </a:lnTo>
                    <a:lnTo>
                      <a:pt x="425415" y="2945"/>
                    </a:lnTo>
                    <a:lnTo>
                      <a:pt x="378000" y="0"/>
                    </a:lnTo>
                    <a:close/>
                  </a:path>
                </a:pathLst>
              </a:custGeom>
              <a:solidFill>
                <a:srgbClr val="F2653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25FBDA77-8839-97B4-DA4A-72B2D3842E1F}"/>
                  </a:ext>
                </a:extLst>
              </p:cNvPr>
              <p:cNvSpPr/>
              <p:nvPr/>
            </p:nvSpPr>
            <p:spPr>
              <a:xfrm>
                <a:off x="809891" y="5512510"/>
                <a:ext cx="756285" cy="75628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756285">
                    <a:moveTo>
                      <a:pt x="378000" y="0"/>
                    </a:moveTo>
                    <a:lnTo>
                      <a:pt x="330584" y="2945"/>
                    </a:lnTo>
                    <a:lnTo>
                      <a:pt x="284926" y="11544"/>
                    </a:lnTo>
                    <a:lnTo>
                      <a:pt x="241380" y="25443"/>
                    </a:lnTo>
                    <a:lnTo>
                      <a:pt x="200300" y="44288"/>
                    </a:lnTo>
                    <a:lnTo>
                      <a:pt x="162040" y="67725"/>
                    </a:lnTo>
                    <a:lnTo>
                      <a:pt x="126955" y="95398"/>
                    </a:lnTo>
                    <a:lnTo>
                      <a:pt x="95398" y="126955"/>
                    </a:lnTo>
                    <a:lnTo>
                      <a:pt x="67725" y="162040"/>
                    </a:lnTo>
                    <a:lnTo>
                      <a:pt x="44288" y="200300"/>
                    </a:lnTo>
                    <a:lnTo>
                      <a:pt x="25443" y="241380"/>
                    </a:lnTo>
                    <a:lnTo>
                      <a:pt x="11544" y="284926"/>
                    </a:lnTo>
                    <a:lnTo>
                      <a:pt x="2945" y="330584"/>
                    </a:lnTo>
                    <a:lnTo>
                      <a:pt x="0" y="378000"/>
                    </a:lnTo>
                    <a:lnTo>
                      <a:pt x="2945" y="425415"/>
                    </a:lnTo>
                    <a:lnTo>
                      <a:pt x="11544" y="471073"/>
                    </a:lnTo>
                    <a:lnTo>
                      <a:pt x="25443" y="514619"/>
                    </a:lnTo>
                    <a:lnTo>
                      <a:pt x="44288" y="555700"/>
                    </a:lnTo>
                    <a:lnTo>
                      <a:pt x="67725" y="593959"/>
                    </a:lnTo>
                    <a:lnTo>
                      <a:pt x="95398" y="629045"/>
                    </a:lnTo>
                    <a:lnTo>
                      <a:pt x="126955" y="660601"/>
                    </a:lnTo>
                    <a:lnTo>
                      <a:pt x="162040" y="688275"/>
                    </a:lnTo>
                    <a:lnTo>
                      <a:pt x="200300" y="711711"/>
                    </a:lnTo>
                    <a:lnTo>
                      <a:pt x="241380" y="730556"/>
                    </a:lnTo>
                    <a:lnTo>
                      <a:pt x="284926" y="744456"/>
                    </a:lnTo>
                    <a:lnTo>
                      <a:pt x="330584" y="753055"/>
                    </a:lnTo>
                    <a:lnTo>
                      <a:pt x="378000" y="756000"/>
                    </a:lnTo>
                    <a:lnTo>
                      <a:pt x="425415" y="753055"/>
                    </a:lnTo>
                    <a:lnTo>
                      <a:pt x="471073" y="744456"/>
                    </a:lnTo>
                    <a:lnTo>
                      <a:pt x="514619" y="730556"/>
                    </a:lnTo>
                    <a:lnTo>
                      <a:pt x="555699" y="711711"/>
                    </a:lnTo>
                    <a:lnTo>
                      <a:pt x="593959" y="688275"/>
                    </a:lnTo>
                    <a:lnTo>
                      <a:pt x="629045" y="660601"/>
                    </a:lnTo>
                    <a:lnTo>
                      <a:pt x="660601" y="629045"/>
                    </a:lnTo>
                    <a:lnTo>
                      <a:pt x="688275" y="593959"/>
                    </a:lnTo>
                    <a:lnTo>
                      <a:pt x="711711" y="555700"/>
                    </a:lnTo>
                    <a:lnTo>
                      <a:pt x="730556" y="514619"/>
                    </a:lnTo>
                    <a:lnTo>
                      <a:pt x="744455" y="471073"/>
                    </a:lnTo>
                    <a:lnTo>
                      <a:pt x="753055" y="425415"/>
                    </a:lnTo>
                    <a:lnTo>
                      <a:pt x="756000" y="378000"/>
                    </a:lnTo>
                    <a:lnTo>
                      <a:pt x="753055" y="330584"/>
                    </a:lnTo>
                    <a:lnTo>
                      <a:pt x="744455" y="284926"/>
                    </a:lnTo>
                    <a:lnTo>
                      <a:pt x="730556" y="241380"/>
                    </a:lnTo>
                    <a:lnTo>
                      <a:pt x="711711" y="200300"/>
                    </a:lnTo>
                    <a:lnTo>
                      <a:pt x="688275" y="162040"/>
                    </a:lnTo>
                    <a:lnTo>
                      <a:pt x="660601" y="126955"/>
                    </a:lnTo>
                    <a:lnTo>
                      <a:pt x="629045" y="95398"/>
                    </a:lnTo>
                    <a:lnTo>
                      <a:pt x="593959" y="67725"/>
                    </a:lnTo>
                    <a:lnTo>
                      <a:pt x="555699" y="44288"/>
                    </a:lnTo>
                    <a:lnTo>
                      <a:pt x="514619" y="25443"/>
                    </a:lnTo>
                    <a:lnTo>
                      <a:pt x="471073" y="11544"/>
                    </a:lnTo>
                    <a:lnTo>
                      <a:pt x="425415" y="2945"/>
                    </a:lnTo>
                    <a:lnTo>
                      <a:pt x="378000" y="0"/>
                    </a:lnTo>
                    <a:close/>
                  </a:path>
                </a:pathLst>
              </a:custGeom>
              <a:solidFill>
                <a:srgbClr val="76476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8" name="object 23">
              <a:extLst>
                <a:ext uri="{FF2B5EF4-FFF2-40B4-BE49-F238E27FC236}">
                  <a16:creationId xmlns:a16="http://schemas.microsoft.com/office/drawing/2014/main" id="{248FC459-DDE4-BCC0-BC36-F7C0BFB52994}"/>
                </a:ext>
              </a:extLst>
            </p:cNvPr>
            <p:cNvSpPr txBox="1"/>
            <p:nvPr/>
          </p:nvSpPr>
          <p:spPr>
            <a:xfrm>
              <a:off x="929384" y="2126379"/>
              <a:ext cx="5064760" cy="589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555"/>
                </a:lnSpc>
                <a:tabLst>
                  <a:tab pos="782320" algn="l"/>
                  <a:tab pos="4068445" algn="l"/>
                </a:tabLst>
              </a:pPr>
              <a:r>
                <a:rPr sz="6000" baseline="-9027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2400" b="1" spc="-5" dirty="0">
                  <a:solidFill>
                    <a:srgbClr val="FFFFFF"/>
                  </a:solidFill>
                  <a:latin typeface="Arial"/>
                  <a:cs typeface="Arial"/>
                </a:rPr>
                <a:t>MASSIVE</a:t>
              </a:r>
              <a:r>
                <a:rPr sz="2400" b="1" spc="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b="1" spc="-5" dirty="0">
                  <a:solidFill>
                    <a:srgbClr val="FFFFFF"/>
                  </a:solidFill>
                  <a:latin typeface="Arial"/>
                  <a:cs typeface="Arial"/>
                </a:rPr>
                <a:t>BLEEDING	</a:t>
              </a:r>
              <a:endParaRPr sz="2400" baseline="8680" dirty="0">
                <a:latin typeface="Arial"/>
                <a:cs typeface="Arial"/>
              </a:endParaRPr>
            </a:p>
          </p:txBody>
        </p:sp>
        <p:sp>
          <p:nvSpPr>
            <p:cNvPr id="49" name="object 13">
              <a:extLst>
                <a:ext uri="{FF2B5EF4-FFF2-40B4-BE49-F238E27FC236}">
                  <a16:creationId xmlns:a16="http://schemas.microsoft.com/office/drawing/2014/main" id="{DE53ED45-5422-5289-1913-94E99F8D5CF9}"/>
                </a:ext>
              </a:extLst>
            </p:cNvPr>
            <p:cNvSpPr txBox="1"/>
            <p:nvPr/>
          </p:nvSpPr>
          <p:spPr>
            <a:xfrm>
              <a:off x="921448" y="1981200"/>
              <a:ext cx="505459" cy="4317365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indent="-41910" algn="just">
                <a:lnSpc>
                  <a:spcPct val="140900"/>
                </a:lnSpc>
                <a:spcBef>
                  <a:spcPts val="80"/>
                </a:spcBef>
              </a:pPr>
              <a:r>
                <a:rPr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M A R C H</a:t>
              </a:r>
              <a:endParaRPr sz="4000" dirty="0">
                <a:latin typeface="Arial Black"/>
                <a:cs typeface="Arial Black"/>
              </a:endParaRPr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37344" y="2036157"/>
            <a:ext cx="6126135" cy="4173210"/>
            <a:chOff x="8494" y="1992468"/>
            <a:chExt cx="6126135" cy="4173210"/>
          </a:xfrm>
        </p:grpSpPr>
        <p:sp>
          <p:nvSpPr>
            <p:cNvPr id="23" name="object 23"/>
            <p:cNvSpPr/>
            <p:nvPr/>
          </p:nvSpPr>
          <p:spPr>
            <a:xfrm>
              <a:off x="8494" y="1992468"/>
              <a:ext cx="6126135" cy="3482686"/>
            </a:xfrm>
            <a:custGeom>
              <a:avLst/>
              <a:gdLst/>
              <a:ahLst/>
              <a:cxnLst/>
              <a:rect l="l" t="t" r="r" b="b"/>
              <a:pathLst>
                <a:path w="6282690" h="3512185">
                  <a:moveTo>
                    <a:pt x="6282164" y="0"/>
                  </a:moveTo>
                  <a:lnTo>
                    <a:pt x="0" y="0"/>
                  </a:lnTo>
                  <a:lnTo>
                    <a:pt x="0" y="3512041"/>
                  </a:lnTo>
                  <a:lnTo>
                    <a:pt x="6282164" y="3512041"/>
                  </a:lnTo>
                  <a:lnTo>
                    <a:pt x="6282164" y="0"/>
                  </a:lnTo>
                  <a:close/>
                </a:path>
              </a:pathLst>
            </a:custGeom>
            <a:solidFill>
              <a:srgbClr val="2E3334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3970" y="5615768"/>
              <a:ext cx="473709" cy="549910"/>
            </a:xfrm>
            <a:custGeom>
              <a:avLst/>
              <a:gdLst/>
              <a:ahLst/>
              <a:cxnLst/>
              <a:rect l="l" t="t" r="r" b="b"/>
              <a:pathLst>
                <a:path w="473709" h="549910">
                  <a:moveTo>
                    <a:pt x="0" y="0"/>
                  </a:moveTo>
                  <a:lnTo>
                    <a:pt x="0" y="549480"/>
                  </a:lnTo>
                  <a:lnTo>
                    <a:pt x="473690" y="274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9950" y="386588"/>
            <a:ext cx="43326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HYPOTHERMIA</a:t>
            </a:r>
            <a:r>
              <a:rPr sz="2400" spc="-114" dirty="0"/>
              <a:t> </a:t>
            </a:r>
            <a:r>
              <a:rPr sz="2400" spc="-5" dirty="0"/>
              <a:t>PREVENTION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433822" y="947420"/>
            <a:ext cx="3403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HYPOTHERMIA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09865" y="4630672"/>
            <a:ext cx="4745355" cy="2154555"/>
          </a:xfrm>
          <a:custGeom>
            <a:avLst/>
            <a:gdLst/>
            <a:ahLst/>
            <a:cxnLst/>
            <a:rect l="l" t="t" r="r" b="b"/>
            <a:pathLst>
              <a:path w="4745355" h="2154554">
                <a:moveTo>
                  <a:pt x="4642890" y="0"/>
                </a:moveTo>
                <a:lnTo>
                  <a:pt x="102086" y="0"/>
                </a:lnTo>
                <a:lnTo>
                  <a:pt x="62349" y="8022"/>
                </a:lnTo>
                <a:lnTo>
                  <a:pt x="29900" y="29900"/>
                </a:lnTo>
                <a:lnTo>
                  <a:pt x="8022" y="62349"/>
                </a:lnTo>
                <a:lnTo>
                  <a:pt x="0" y="102086"/>
                </a:lnTo>
                <a:lnTo>
                  <a:pt x="0" y="2052088"/>
                </a:lnTo>
                <a:lnTo>
                  <a:pt x="8022" y="2091825"/>
                </a:lnTo>
                <a:lnTo>
                  <a:pt x="29900" y="2124274"/>
                </a:lnTo>
                <a:lnTo>
                  <a:pt x="62349" y="2146152"/>
                </a:lnTo>
                <a:lnTo>
                  <a:pt x="102086" y="2154175"/>
                </a:lnTo>
                <a:lnTo>
                  <a:pt x="4642890" y="2154175"/>
                </a:lnTo>
                <a:lnTo>
                  <a:pt x="4682627" y="2146152"/>
                </a:lnTo>
                <a:lnTo>
                  <a:pt x="4715076" y="2124274"/>
                </a:lnTo>
                <a:lnTo>
                  <a:pt x="4736954" y="2091825"/>
                </a:lnTo>
                <a:lnTo>
                  <a:pt x="4744976" y="2052088"/>
                </a:lnTo>
                <a:lnTo>
                  <a:pt x="4744976" y="102086"/>
                </a:lnTo>
                <a:lnTo>
                  <a:pt x="4736954" y="62349"/>
                </a:lnTo>
                <a:lnTo>
                  <a:pt x="4715076" y="29900"/>
                </a:lnTo>
                <a:lnTo>
                  <a:pt x="4682627" y="8022"/>
                </a:lnTo>
                <a:lnTo>
                  <a:pt x="4642890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593977" y="1422238"/>
            <a:ext cx="7692390" cy="514350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17930" indent="-286385">
              <a:lnSpc>
                <a:spcPct val="100000"/>
              </a:lnSpc>
              <a:spcBef>
                <a:spcPts val="1080"/>
              </a:spcBef>
              <a:buClr>
                <a:srgbClr val="F16232"/>
              </a:buClr>
              <a:buFont typeface="Wingdings"/>
              <a:buChar char=""/>
              <a:tabLst>
                <a:tab pos="1217295" algn="l"/>
                <a:tab pos="1218565" algn="l"/>
              </a:tabLst>
            </a:pPr>
            <a:r>
              <a:rPr sz="2000" spc="-5" dirty="0">
                <a:latin typeface="Arial MT"/>
                <a:cs typeface="Arial MT"/>
              </a:rPr>
              <a:t>Hypothermia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decrease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body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temperature</a:t>
            </a:r>
            <a:endParaRPr sz="2000" dirty="0">
              <a:latin typeface="Arial MT"/>
              <a:cs typeface="Arial MT"/>
            </a:endParaRPr>
          </a:p>
          <a:p>
            <a:pPr marL="1217930" marR="753110" indent="-285750">
              <a:lnSpc>
                <a:spcPct val="100000"/>
              </a:lnSpc>
              <a:spcBef>
                <a:spcPts val="985"/>
              </a:spcBef>
              <a:buClr>
                <a:srgbClr val="F16232"/>
              </a:buClr>
              <a:buFont typeface="Wingdings"/>
              <a:buChar char=""/>
              <a:tabLst>
                <a:tab pos="1217295" algn="l"/>
                <a:tab pos="1218565" algn="l"/>
              </a:tabLst>
            </a:pPr>
            <a:r>
              <a:rPr sz="2000" dirty="0">
                <a:latin typeface="Arial MT"/>
                <a:cs typeface="Arial MT"/>
              </a:rPr>
              <a:t>Even a small </a:t>
            </a:r>
            <a:r>
              <a:rPr sz="2000" spc="-5" dirty="0">
                <a:latin typeface="Arial MT"/>
                <a:cs typeface="Arial MT"/>
              </a:rPr>
              <a:t>decrease </a:t>
            </a:r>
            <a:r>
              <a:rPr sz="2000" dirty="0">
                <a:latin typeface="Arial MT"/>
                <a:cs typeface="Arial MT"/>
              </a:rPr>
              <a:t>in body </a:t>
            </a:r>
            <a:r>
              <a:rPr sz="2000" spc="-5" dirty="0">
                <a:latin typeface="Arial MT"/>
                <a:cs typeface="Arial MT"/>
              </a:rPr>
              <a:t>temperature </a:t>
            </a:r>
            <a:r>
              <a:rPr sz="2000" dirty="0">
                <a:latin typeface="Arial MT"/>
                <a:cs typeface="Arial MT"/>
              </a:rPr>
              <a:t>can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interfere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with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blood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clotting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increase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risk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bleeding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death</a:t>
            </a:r>
            <a:endParaRPr sz="2000" dirty="0">
              <a:latin typeface="Arial MT"/>
              <a:cs typeface="Arial MT"/>
            </a:endParaRPr>
          </a:p>
          <a:p>
            <a:pPr marL="1217930" marR="1033144" indent="-285750">
              <a:lnSpc>
                <a:spcPct val="100000"/>
              </a:lnSpc>
              <a:spcBef>
                <a:spcPts val="1010"/>
              </a:spcBef>
              <a:buClr>
                <a:srgbClr val="F16232"/>
              </a:buClr>
              <a:buFont typeface="Wingdings"/>
              <a:buChar char=""/>
              <a:tabLst>
                <a:tab pos="1217295" algn="l"/>
                <a:tab pos="1218565" algn="l"/>
              </a:tabLst>
            </a:pPr>
            <a:r>
              <a:rPr sz="2000" dirty="0">
                <a:latin typeface="Arial MT"/>
                <a:cs typeface="Arial MT"/>
              </a:rPr>
              <a:t>Casualties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shock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are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unable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generate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body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heat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effectively</a:t>
            </a:r>
            <a:endParaRPr sz="2000" dirty="0">
              <a:latin typeface="Arial MT"/>
              <a:cs typeface="Arial MT"/>
            </a:endParaRPr>
          </a:p>
          <a:p>
            <a:pPr marL="1217930" marR="5080" indent="-285750">
              <a:lnSpc>
                <a:spcPct val="100000"/>
              </a:lnSpc>
              <a:spcBef>
                <a:spcPts val="1005"/>
              </a:spcBef>
              <a:buClr>
                <a:srgbClr val="F16232"/>
              </a:buClr>
              <a:buFont typeface="Wingdings"/>
              <a:buChar char=""/>
              <a:tabLst>
                <a:tab pos="1217295" algn="l"/>
                <a:tab pos="1218565" algn="l"/>
              </a:tabLst>
            </a:pPr>
            <a:r>
              <a:rPr sz="2000" spc="-5" dirty="0">
                <a:latin typeface="Arial MT"/>
                <a:cs typeface="Arial MT"/>
              </a:rPr>
              <a:t>Hypothermia </a:t>
            </a:r>
            <a:r>
              <a:rPr sz="2000" dirty="0">
                <a:latin typeface="Arial MT"/>
                <a:cs typeface="Arial MT"/>
              </a:rPr>
              <a:t>is a problem </a:t>
            </a:r>
            <a:r>
              <a:rPr sz="2000" spc="-5" dirty="0">
                <a:latin typeface="Arial MT"/>
                <a:cs typeface="Arial MT"/>
              </a:rPr>
              <a:t>for </a:t>
            </a:r>
            <a:r>
              <a:rPr sz="2000" dirty="0">
                <a:latin typeface="Arial MT"/>
                <a:cs typeface="Arial MT"/>
              </a:rPr>
              <a:t>casualties with </a:t>
            </a:r>
            <a:r>
              <a:rPr sz="2000" spc="-5" dirty="0">
                <a:latin typeface="Arial MT"/>
                <a:cs typeface="Arial MT"/>
              </a:rPr>
              <a:t>hemorrhagic </a:t>
            </a:r>
            <a:r>
              <a:rPr sz="2000" spc="-5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shock,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even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with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warm,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ambient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temperatures</a:t>
            </a:r>
            <a:endParaRPr sz="20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50" dirty="0">
              <a:latin typeface="Arial MT"/>
              <a:cs typeface="Arial MT"/>
            </a:endParaRPr>
          </a:p>
          <a:p>
            <a:pPr marL="12700" marR="4831080">
              <a:lnSpc>
                <a:spcPts val="2590"/>
              </a:lnSpc>
            </a:pPr>
            <a:r>
              <a:rPr sz="2400" b="1" spc="-25" dirty="0">
                <a:solidFill>
                  <a:srgbClr val="C00000"/>
                </a:solidFill>
                <a:latin typeface="Arial"/>
                <a:cs typeface="Arial"/>
              </a:rPr>
              <a:t>IMPORTANT 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-5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NS</a:t>
            </a:r>
            <a:r>
              <a:rPr sz="2400" b="1" spc="-5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DER</a:t>
            </a:r>
            <a:r>
              <a:rPr sz="2400" b="1" spc="-175" dirty="0">
                <a:latin typeface="Arial"/>
                <a:cs typeface="Arial"/>
              </a:rPr>
              <a:t>A</a:t>
            </a:r>
            <a:r>
              <a:rPr sz="2400" b="1" spc="-5" dirty="0">
                <a:latin typeface="Arial"/>
                <a:cs typeface="Arial"/>
              </a:rPr>
              <a:t>TIO</a:t>
            </a:r>
            <a:r>
              <a:rPr sz="2400" b="1" dirty="0">
                <a:latin typeface="Arial"/>
                <a:cs typeface="Arial"/>
              </a:rPr>
              <a:t>NS:</a:t>
            </a:r>
            <a:endParaRPr sz="2400" dirty="0">
              <a:latin typeface="Arial"/>
              <a:cs typeface="Arial"/>
            </a:endParaRPr>
          </a:p>
          <a:p>
            <a:pPr marL="386080" marR="2981960" indent="-342900" algn="just">
              <a:lnSpc>
                <a:spcPct val="100000"/>
              </a:lnSpc>
              <a:spcBef>
                <a:spcPts val="1900"/>
              </a:spcBef>
              <a:buClr>
                <a:srgbClr val="F16232"/>
              </a:buClr>
              <a:buFont typeface="Wingdings"/>
              <a:buChar char=""/>
              <a:tabLst>
                <a:tab pos="386715" algn="l"/>
              </a:tabLst>
            </a:pPr>
            <a:r>
              <a:rPr sz="2000" dirty="0">
                <a:latin typeface="Arial MT"/>
                <a:cs typeface="Arial MT"/>
              </a:rPr>
              <a:t>A lower body </a:t>
            </a:r>
            <a:r>
              <a:rPr sz="2000" spc="-5" dirty="0">
                <a:latin typeface="Arial MT"/>
                <a:cs typeface="Arial MT"/>
              </a:rPr>
              <a:t>temperature may </a:t>
            </a:r>
            <a:r>
              <a:rPr sz="2000" dirty="0">
                <a:latin typeface="Arial MT"/>
                <a:cs typeface="Arial MT"/>
              </a:rPr>
              <a:t>not be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 indicator of </a:t>
            </a:r>
            <a:r>
              <a:rPr sz="2000" spc="-5" dirty="0">
                <a:latin typeface="Arial MT"/>
                <a:cs typeface="Arial MT"/>
              </a:rPr>
              <a:t>hypothermia; </a:t>
            </a:r>
            <a:r>
              <a:rPr sz="2000" dirty="0">
                <a:latin typeface="Arial MT"/>
                <a:cs typeface="Arial MT"/>
              </a:rPr>
              <a:t>it </a:t>
            </a:r>
            <a:r>
              <a:rPr sz="2000" spc="-5" dirty="0">
                <a:latin typeface="Arial MT"/>
                <a:cs typeface="Arial MT"/>
              </a:rPr>
              <a:t>may </a:t>
            </a:r>
            <a:r>
              <a:rPr sz="2000" dirty="0">
                <a:latin typeface="Arial MT"/>
                <a:cs typeface="Arial MT"/>
              </a:rPr>
              <a:t>be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due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exposure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cold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environment</a:t>
            </a:r>
            <a:endParaRPr sz="2000" dirty="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08120" y="5643751"/>
            <a:ext cx="0" cy="937894"/>
          </a:xfrm>
          <a:custGeom>
            <a:avLst/>
            <a:gdLst/>
            <a:ahLst/>
            <a:cxnLst/>
            <a:rect l="l" t="t" r="r" b="b"/>
            <a:pathLst>
              <a:path h="937895">
                <a:moveTo>
                  <a:pt x="0" y="93748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8879" y="1319783"/>
            <a:ext cx="2282951" cy="22860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2544" y="3745991"/>
            <a:ext cx="1999488" cy="20025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7512" y="1834895"/>
            <a:ext cx="1667256" cy="1548384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4594326" y="1954312"/>
            <a:ext cx="0" cy="869950"/>
          </a:xfrm>
          <a:custGeom>
            <a:avLst/>
            <a:gdLst/>
            <a:ahLst/>
            <a:cxnLst/>
            <a:rect l="l" t="t" r="r" b="b"/>
            <a:pathLst>
              <a:path h="869950">
                <a:moveTo>
                  <a:pt x="0" y="86943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94326" y="3036847"/>
            <a:ext cx="0" cy="484505"/>
          </a:xfrm>
          <a:custGeom>
            <a:avLst/>
            <a:gdLst/>
            <a:ahLst/>
            <a:cxnLst/>
            <a:rect l="l" t="t" r="r" b="b"/>
            <a:pathLst>
              <a:path h="484504">
                <a:moveTo>
                  <a:pt x="0" y="483939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99316" y="3789322"/>
            <a:ext cx="0" cy="484505"/>
          </a:xfrm>
          <a:custGeom>
            <a:avLst/>
            <a:gdLst/>
            <a:ahLst/>
            <a:cxnLst/>
            <a:rect l="l" t="t" r="r" b="b"/>
            <a:pathLst>
              <a:path h="484504">
                <a:moveTo>
                  <a:pt x="0" y="483939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94326" y="1545335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55885C-C846-9566-132D-94BF22333DC2}"/>
              </a:ext>
            </a:extLst>
          </p:cNvPr>
          <p:cNvGrpSpPr/>
          <p:nvPr/>
        </p:nvGrpSpPr>
        <p:grpSpPr>
          <a:xfrm>
            <a:off x="8840020" y="5144995"/>
            <a:ext cx="2494280" cy="756285"/>
            <a:chOff x="8840020" y="5144995"/>
            <a:chExt cx="2494280" cy="756285"/>
          </a:xfrm>
        </p:grpSpPr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8611E235-1CB8-DE3E-2E35-CBE2C82D27BE}"/>
                </a:ext>
              </a:extLst>
            </p:cNvPr>
            <p:cNvSpPr/>
            <p:nvPr/>
          </p:nvSpPr>
          <p:spPr>
            <a:xfrm>
              <a:off x="10578015" y="5144995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64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72D202FD-42EF-025B-89CA-A23DBF9BA9E5}"/>
                </a:ext>
              </a:extLst>
            </p:cNvPr>
            <p:cNvSpPr txBox="1"/>
            <p:nvPr/>
          </p:nvSpPr>
          <p:spPr>
            <a:xfrm>
              <a:off x="8840020" y="526659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lang="en-US"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</a:rPr>
                <a:t>C</a:t>
              </a:r>
              <a:r>
                <a:rPr lang="en-US" sz="3200" spc="-50" dirty="0">
                  <a:latin typeface="Arial Black"/>
                  <a:cs typeface="Arial Black"/>
                </a:rPr>
                <a:t>  </a:t>
              </a:r>
              <a:r>
                <a:rPr sz="4800" spc="-75" baseline="1736" dirty="0">
                  <a:solidFill>
                    <a:schemeClr val="bg1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53183"/>
            <a:ext cx="5279136" cy="38374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56968" y="386588"/>
            <a:ext cx="2277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HYPOTHERMIA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2892901" y="947420"/>
            <a:ext cx="6485890" cy="2607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HYPOTHERMIA</a:t>
            </a:r>
            <a:r>
              <a:rPr sz="3600" b="1" spc="-180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PREVENTION</a:t>
            </a:r>
            <a:endParaRPr sz="3600">
              <a:latin typeface="Arial"/>
              <a:cs typeface="Arial"/>
            </a:endParaRPr>
          </a:p>
          <a:p>
            <a:pPr marL="2393315" marR="1518285">
              <a:lnSpc>
                <a:spcPts val="1989"/>
              </a:lnSpc>
              <a:spcBef>
                <a:spcPts val="2245"/>
              </a:spcBef>
            </a:pPr>
            <a:r>
              <a:rPr sz="1800" spc="-5" dirty="0">
                <a:latin typeface="Arial MT"/>
                <a:cs typeface="Arial MT"/>
              </a:rPr>
              <a:t>Minimize the </a:t>
            </a:r>
            <a:r>
              <a:rPr sz="1800" spc="-10" dirty="0">
                <a:latin typeface="Arial MT"/>
                <a:cs typeface="Arial MT"/>
              </a:rPr>
              <a:t>casualty’s </a:t>
            </a:r>
            <a:r>
              <a:rPr sz="1800" spc="-5" dirty="0">
                <a:latin typeface="Arial MT"/>
                <a:cs typeface="Arial MT"/>
              </a:rPr>
              <a:t> exposure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elements</a:t>
            </a:r>
            <a:endParaRPr sz="1800">
              <a:latin typeface="Arial MT"/>
              <a:cs typeface="Arial MT"/>
            </a:endParaRPr>
          </a:p>
          <a:p>
            <a:pPr marL="2393315" marR="1365885">
              <a:lnSpc>
                <a:spcPts val="2020"/>
              </a:lnSpc>
              <a:spcBef>
                <a:spcPts val="895"/>
              </a:spcBef>
            </a:pPr>
            <a:r>
              <a:rPr sz="1800" spc="-5" dirty="0">
                <a:latin typeface="Arial MT"/>
                <a:cs typeface="Arial MT"/>
              </a:rPr>
              <a:t>Keep protective gear on or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if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feasible</a:t>
            </a:r>
            <a:endParaRPr sz="1800">
              <a:latin typeface="Arial MT"/>
              <a:cs typeface="Arial MT"/>
            </a:endParaRPr>
          </a:p>
          <a:p>
            <a:pPr marL="2393315" marR="1078230">
              <a:lnSpc>
                <a:spcPts val="2020"/>
              </a:lnSpc>
              <a:spcBef>
                <a:spcPts val="855"/>
              </a:spcBef>
            </a:pPr>
            <a:r>
              <a:rPr sz="1800" spc="-5" dirty="0">
                <a:latin typeface="Arial MT"/>
                <a:cs typeface="Arial MT"/>
              </a:rPr>
              <a:t>Replace wet clothing with </a:t>
            </a:r>
            <a:r>
              <a:rPr sz="1800" spc="-35" dirty="0">
                <a:latin typeface="Arial MT"/>
                <a:cs typeface="Arial MT"/>
              </a:rPr>
              <a:t>dry,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possible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14589" y="5509837"/>
            <a:ext cx="6860540" cy="876300"/>
          </a:xfrm>
          <a:custGeom>
            <a:avLst/>
            <a:gdLst/>
            <a:ahLst/>
            <a:cxnLst/>
            <a:rect l="l" t="t" r="r" b="b"/>
            <a:pathLst>
              <a:path w="6860540" h="876300">
                <a:moveTo>
                  <a:pt x="6759682" y="0"/>
                </a:moveTo>
                <a:lnTo>
                  <a:pt x="100548" y="0"/>
                </a:lnTo>
                <a:lnTo>
                  <a:pt x="61410" y="7901"/>
                </a:lnTo>
                <a:lnTo>
                  <a:pt x="29449" y="29449"/>
                </a:lnTo>
                <a:lnTo>
                  <a:pt x="7901" y="61409"/>
                </a:lnTo>
                <a:lnTo>
                  <a:pt x="0" y="100547"/>
                </a:lnTo>
                <a:lnTo>
                  <a:pt x="0" y="775213"/>
                </a:lnTo>
                <a:lnTo>
                  <a:pt x="7901" y="814350"/>
                </a:lnTo>
                <a:lnTo>
                  <a:pt x="29449" y="846310"/>
                </a:lnTo>
                <a:lnTo>
                  <a:pt x="61410" y="867858"/>
                </a:lnTo>
                <a:lnTo>
                  <a:pt x="100548" y="875760"/>
                </a:lnTo>
                <a:lnTo>
                  <a:pt x="6759682" y="875760"/>
                </a:lnTo>
                <a:lnTo>
                  <a:pt x="6798821" y="867858"/>
                </a:lnTo>
                <a:lnTo>
                  <a:pt x="6830781" y="846310"/>
                </a:lnTo>
                <a:lnTo>
                  <a:pt x="6852329" y="814350"/>
                </a:lnTo>
                <a:lnTo>
                  <a:pt x="6860231" y="775213"/>
                </a:lnTo>
                <a:lnTo>
                  <a:pt x="6860231" y="100547"/>
                </a:lnTo>
                <a:lnTo>
                  <a:pt x="6852329" y="61409"/>
                </a:lnTo>
                <a:lnTo>
                  <a:pt x="6830781" y="29449"/>
                </a:lnTo>
                <a:lnTo>
                  <a:pt x="6798821" y="7901"/>
                </a:lnTo>
                <a:lnTo>
                  <a:pt x="6759682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226912" y="5626100"/>
            <a:ext cx="555117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spc="-60" dirty="0">
                <a:latin typeface="Arial MT"/>
                <a:cs typeface="Arial MT"/>
              </a:rPr>
              <a:t>You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can better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prevent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hypothermia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by getting 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 onto an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insulated surface as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soon as possible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759372"/>
            <a:ext cx="12079222" cy="4574372"/>
            <a:chOff x="0" y="1759372"/>
            <a:chExt cx="12079222" cy="4574372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423159"/>
              <a:ext cx="4462272" cy="35661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9335" y="2688335"/>
              <a:ext cx="5199887" cy="27096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11408" y="1759372"/>
              <a:ext cx="3175" cy="541655"/>
            </a:xfrm>
            <a:custGeom>
              <a:avLst/>
              <a:gdLst/>
              <a:ahLst/>
              <a:cxnLst/>
              <a:rect l="l" t="t" r="r" b="b"/>
              <a:pathLst>
                <a:path w="3175" h="541655">
                  <a:moveTo>
                    <a:pt x="3181" y="541065"/>
                  </a:moveTo>
                  <a:lnTo>
                    <a:pt x="0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24112" y="2388375"/>
              <a:ext cx="3175" cy="541655"/>
            </a:xfrm>
            <a:custGeom>
              <a:avLst/>
              <a:gdLst/>
              <a:ahLst/>
              <a:cxnLst/>
              <a:rect l="l" t="t" r="r" b="b"/>
              <a:pathLst>
                <a:path w="3175" h="541655">
                  <a:moveTo>
                    <a:pt x="3181" y="541065"/>
                  </a:moveTo>
                  <a:lnTo>
                    <a:pt x="0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28419" y="3017377"/>
              <a:ext cx="3175" cy="541655"/>
            </a:xfrm>
            <a:custGeom>
              <a:avLst/>
              <a:gdLst/>
              <a:ahLst/>
              <a:cxnLst/>
              <a:rect l="l" t="t" r="r" b="b"/>
              <a:pathLst>
                <a:path w="3175" h="541654">
                  <a:moveTo>
                    <a:pt x="3181" y="541065"/>
                  </a:moveTo>
                  <a:lnTo>
                    <a:pt x="0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36464" y="5498592"/>
              <a:ext cx="954024" cy="835152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744" y="2834639"/>
            <a:ext cx="8007096" cy="40233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85205" marR="5080">
              <a:lnSpc>
                <a:spcPct val="143300"/>
              </a:lnSpc>
              <a:spcBef>
                <a:spcPts val="100"/>
              </a:spcBef>
            </a:pPr>
            <a:r>
              <a:rPr sz="1800" spc="-5" dirty="0"/>
              <a:t>Hypothermia </a:t>
            </a:r>
            <a:r>
              <a:rPr sz="1800" dirty="0"/>
              <a:t>is </a:t>
            </a:r>
            <a:r>
              <a:rPr sz="1800" spc="-5" dirty="0"/>
              <a:t>much easier to prevent than to treat </a:t>
            </a:r>
            <a:r>
              <a:rPr sz="1800" spc="-490" dirty="0"/>
              <a:t> </a:t>
            </a:r>
            <a:r>
              <a:rPr sz="1800" spc="-5" dirty="0"/>
              <a:t>Begin hypothermia prevention as soon as possible</a:t>
            </a:r>
            <a:endParaRPr sz="1800" dirty="0"/>
          </a:p>
          <a:p>
            <a:pPr marL="6085205" marR="132715">
              <a:lnSpc>
                <a:spcPts val="2090"/>
              </a:lnSpc>
              <a:spcBef>
                <a:spcPts val="1185"/>
              </a:spcBef>
            </a:pPr>
            <a:r>
              <a:rPr sz="1800" spc="-5" dirty="0"/>
              <a:t>Decreased body temperature interferes with blood </a:t>
            </a:r>
            <a:r>
              <a:rPr sz="1800" spc="-490" dirty="0"/>
              <a:t> </a:t>
            </a:r>
            <a:r>
              <a:rPr sz="1800" spc="-5" dirty="0"/>
              <a:t>clotting</a:t>
            </a:r>
            <a:r>
              <a:rPr sz="1800" spc="-10" dirty="0"/>
              <a:t> </a:t>
            </a:r>
            <a:r>
              <a:rPr sz="1800" spc="-5" dirty="0"/>
              <a:t>and increases the </a:t>
            </a:r>
            <a:r>
              <a:rPr sz="1800" dirty="0"/>
              <a:t>risk</a:t>
            </a:r>
            <a:r>
              <a:rPr sz="1800" spc="-10" dirty="0"/>
              <a:t> </a:t>
            </a:r>
            <a:r>
              <a:rPr sz="1800" spc="-5" dirty="0"/>
              <a:t>of bleeding</a:t>
            </a:r>
            <a:endParaRPr sz="1800" dirty="0"/>
          </a:p>
          <a:p>
            <a:pPr marL="6085205" marR="448945">
              <a:lnSpc>
                <a:spcPct val="101099"/>
              </a:lnSpc>
              <a:spcBef>
                <a:spcPts val="969"/>
              </a:spcBef>
            </a:pPr>
            <a:r>
              <a:rPr sz="1800" spc="-5" dirty="0"/>
              <a:t>Blood loss can cause </a:t>
            </a:r>
            <a:r>
              <a:rPr sz="1800" dirty="0"/>
              <a:t>a </a:t>
            </a:r>
            <a:r>
              <a:rPr sz="1800" spc="-5" dirty="0"/>
              <a:t>significant drop </a:t>
            </a:r>
            <a:r>
              <a:rPr sz="1800" dirty="0"/>
              <a:t>in </a:t>
            </a:r>
            <a:r>
              <a:rPr sz="1800" spc="-5" dirty="0"/>
              <a:t>body </a:t>
            </a:r>
            <a:r>
              <a:rPr sz="1800" spc="-490" dirty="0"/>
              <a:t> </a:t>
            </a:r>
            <a:r>
              <a:rPr sz="1800" spc="-5" dirty="0"/>
              <a:t>temperature,</a:t>
            </a:r>
            <a:r>
              <a:rPr sz="1800" spc="-10" dirty="0"/>
              <a:t> </a:t>
            </a:r>
            <a:r>
              <a:rPr sz="1800" spc="-5" dirty="0"/>
              <a:t>even </a:t>
            </a:r>
            <a:r>
              <a:rPr sz="1800" dirty="0"/>
              <a:t>in</a:t>
            </a:r>
            <a:r>
              <a:rPr sz="1800" spc="-10" dirty="0"/>
              <a:t> </a:t>
            </a:r>
            <a:r>
              <a:rPr sz="1800" spc="-5" dirty="0"/>
              <a:t>hot weather</a:t>
            </a:r>
            <a:endParaRPr sz="1800" dirty="0"/>
          </a:p>
        </p:txBody>
      </p:sp>
      <p:sp>
        <p:nvSpPr>
          <p:cNvPr id="4" name="object 4"/>
          <p:cNvSpPr txBox="1"/>
          <p:nvPr/>
        </p:nvSpPr>
        <p:spPr>
          <a:xfrm>
            <a:off x="661317" y="1971547"/>
            <a:ext cx="2832100" cy="79375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15"/>
              </a:spcBef>
            </a:pPr>
            <a:r>
              <a:rPr sz="1800" b="1" spc="-5" dirty="0">
                <a:latin typeface="Arial"/>
                <a:cs typeface="Arial"/>
              </a:rPr>
              <a:t>Get </a:t>
            </a:r>
            <a:r>
              <a:rPr sz="1800" b="1" dirty="0">
                <a:latin typeface="Arial"/>
                <a:cs typeface="Arial"/>
              </a:rPr>
              <a:t>the </a:t>
            </a:r>
            <a:r>
              <a:rPr sz="1800" b="1" spc="-5" dirty="0">
                <a:latin typeface="Arial"/>
                <a:cs typeface="Arial"/>
              </a:rPr>
              <a:t>casualty onto an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insulated surface as soon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as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possible.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92901" y="947420"/>
            <a:ext cx="6485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HYPOTHERMIA</a:t>
            </a:r>
            <a:r>
              <a:rPr sz="3600" spc="-18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C00000"/>
                </a:solidFill>
              </a:rPr>
              <a:t>PREVENTION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4956968" y="386588"/>
            <a:ext cx="2277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HYPOTHERMIA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33771" y="2049403"/>
            <a:ext cx="0" cy="217170"/>
          </a:xfrm>
          <a:custGeom>
            <a:avLst/>
            <a:gdLst/>
            <a:ahLst/>
            <a:cxnLst/>
            <a:rect l="l" t="t" r="r" b="b"/>
            <a:pathLst>
              <a:path h="217169">
                <a:moveTo>
                  <a:pt x="0" y="21671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6176621" y="2809984"/>
            <a:ext cx="114300" cy="1235710"/>
            <a:chOff x="6176621" y="2809984"/>
            <a:chExt cx="114300" cy="1235710"/>
          </a:xfrm>
        </p:grpSpPr>
        <p:sp>
          <p:nvSpPr>
            <p:cNvPr id="11" name="object 11"/>
            <p:cNvSpPr/>
            <p:nvPr/>
          </p:nvSpPr>
          <p:spPr>
            <a:xfrm>
              <a:off x="6233771" y="2809984"/>
              <a:ext cx="0" cy="539750"/>
            </a:xfrm>
            <a:custGeom>
              <a:avLst/>
              <a:gdLst/>
              <a:ahLst/>
              <a:cxnLst/>
              <a:rect l="l" t="t" r="r" b="b"/>
              <a:pathLst>
                <a:path h="539750">
                  <a:moveTo>
                    <a:pt x="0" y="5395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33771" y="3511702"/>
              <a:ext cx="0" cy="534035"/>
            </a:xfrm>
            <a:custGeom>
              <a:avLst/>
              <a:gdLst/>
              <a:ahLst/>
              <a:cxnLst/>
              <a:rect l="l" t="t" r="r" b="b"/>
              <a:pathLst>
                <a:path h="534035">
                  <a:moveTo>
                    <a:pt x="0" y="5335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6233771" y="2437029"/>
            <a:ext cx="0" cy="217170"/>
          </a:xfrm>
          <a:custGeom>
            <a:avLst/>
            <a:gdLst/>
            <a:ahLst/>
            <a:cxnLst/>
            <a:rect l="l" t="t" r="r" b="b"/>
            <a:pathLst>
              <a:path h="217169">
                <a:moveTo>
                  <a:pt x="0" y="21671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9914BE-22BC-B423-2110-F7278176F9EB}"/>
              </a:ext>
            </a:extLst>
          </p:cNvPr>
          <p:cNvGrpSpPr/>
          <p:nvPr/>
        </p:nvGrpSpPr>
        <p:grpSpPr>
          <a:xfrm>
            <a:off x="8840020" y="5144995"/>
            <a:ext cx="2494280" cy="756285"/>
            <a:chOff x="8840020" y="5144995"/>
            <a:chExt cx="2494280" cy="756285"/>
          </a:xfrm>
        </p:grpSpPr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404A9529-8D3C-AF0B-1D93-FEB70B314F0F}"/>
                </a:ext>
              </a:extLst>
            </p:cNvPr>
            <p:cNvSpPr/>
            <p:nvPr/>
          </p:nvSpPr>
          <p:spPr>
            <a:xfrm>
              <a:off x="10578015" y="5144995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64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992E8C30-7720-C6CD-E998-B18FDAF50BD5}"/>
                </a:ext>
              </a:extLst>
            </p:cNvPr>
            <p:cNvSpPr txBox="1"/>
            <p:nvPr/>
          </p:nvSpPr>
          <p:spPr>
            <a:xfrm>
              <a:off x="8840020" y="526659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lang="en-US"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</a:rPr>
                <a:t>C</a:t>
              </a:r>
              <a:r>
                <a:rPr lang="en-US" sz="3200" spc="-50" dirty="0">
                  <a:latin typeface="Arial Black"/>
                  <a:cs typeface="Arial Black"/>
                </a:rPr>
                <a:t>  </a:t>
              </a:r>
              <a:r>
                <a:rPr sz="4800" spc="-75" baseline="1736" dirty="0">
                  <a:solidFill>
                    <a:schemeClr val="bg1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8472" y="2490216"/>
            <a:ext cx="4764024" cy="39867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56968" y="386588"/>
            <a:ext cx="2277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HYPOTHERMIA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32501" y="947420"/>
            <a:ext cx="78060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C00000"/>
                </a:solidFill>
              </a:rPr>
              <a:t>ACTIVE</a:t>
            </a:r>
            <a:r>
              <a:rPr sz="3600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HYPOTHERMIA</a:t>
            </a:r>
            <a:r>
              <a:rPr sz="3600" spc="-13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BLANKETS</a:t>
            </a:r>
            <a:endParaRPr sz="36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24500" marR="508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Your</a:t>
            </a:r>
            <a:r>
              <a:rPr spc="-10" dirty="0"/>
              <a:t> </a:t>
            </a:r>
            <a:r>
              <a:rPr dirty="0"/>
              <a:t>medical </a:t>
            </a:r>
            <a:r>
              <a:rPr spc="-5" dirty="0"/>
              <a:t>personnel</a:t>
            </a:r>
            <a:r>
              <a:rPr dirty="0"/>
              <a:t> will</a:t>
            </a:r>
            <a:r>
              <a:rPr spc="5" dirty="0"/>
              <a:t> </a:t>
            </a:r>
            <a:r>
              <a:rPr spc="-5" dirty="0"/>
              <a:t>distribute</a:t>
            </a:r>
            <a:r>
              <a:rPr spc="-10" dirty="0"/>
              <a:t> </a:t>
            </a:r>
            <a:r>
              <a:rPr spc="-5" dirty="0"/>
              <a:t>the</a:t>
            </a:r>
            <a:r>
              <a:rPr spc="-10" dirty="0"/>
              <a:t> </a:t>
            </a:r>
            <a:r>
              <a:rPr spc="-5" dirty="0"/>
              <a:t>active </a:t>
            </a:r>
            <a:r>
              <a:rPr dirty="0"/>
              <a:t> </a:t>
            </a:r>
            <a:r>
              <a:rPr spc="-5" dirty="0"/>
              <a:t>hypothermia</a:t>
            </a:r>
            <a:r>
              <a:rPr spc="-15" dirty="0"/>
              <a:t> </a:t>
            </a:r>
            <a:r>
              <a:rPr spc="-5" dirty="0"/>
              <a:t>blankets</a:t>
            </a:r>
            <a:r>
              <a:rPr spc="-10" dirty="0"/>
              <a:t> </a:t>
            </a:r>
            <a:r>
              <a:rPr dirty="0"/>
              <a:t>based</a:t>
            </a:r>
            <a:r>
              <a:rPr spc="-10" dirty="0"/>
              <a:t> </a:t>
            </a:r>
            <a:r>
              <a:rPr dirty="0"/>
              <a:t>on</a:t>
            </a:r>
            <a:r>
              <a:rPr spc="-15" dirty="0"/>
              <a:t> </a:t>
            </a:r>
            <a:r>
              <a:rPr dirty="0"/>
              <a:t>unit</a:t>
            </a:r>
            <a:r>
              <a:rPr spc="-15" dirty="0"/>
              <a:t> </a:t>
            </a:r>
            <a:r>
              <a:rPr dirty="0"/>
              <a:t>mission</a:t>
            </a:r>
            <a:r>
              <a:rPr spc="-10" dirty="0"/>
              <a:t> </a:t>
            </a:r>
            <a:r>
              <a:rPr dirty="0"/>
              <a:t>and</a:t>
            </a:r>
            <a:r>
              <a:rPr spc="-10" dirty="0"/>
              <a:t> </a:t>
            </a:r>
            <a:r>
              <a:rPr dirty="0"/>
              <a:t>load</a:t>
            </a:r>
          </a:p>
          <a:p>
            <a:pPr marL="5867400" marR="269875" indent="-342900">
              <a:lnSpc>
                <a:spcPct val="100000"/>
              </a:lnSpc>
              <a:spcBef>
                <a:spcPts val="1005"/>
              </a:spcBef>
              <a:buClr>
                <a:srgbClr val="F16232"/>
              </a:buClr>
              <a:buFont typeface="Wingdings"/>
              <a:buChar char=""/>
              <a:tabLst>
                <a:tab pos="5867400" algn="l"/>
                <a:tab pos="5868035" algn="l"/>
              </a:tabLst>
            </a:pPr>
            <a:r>
              <a:rPr spc="-5" dirty="0"/>
              <a:t>Active hypothermia</a:t>
            </a:r>
            <a:r>
              <a:rPr dirty="0"/>
              <a:t> </a:t>
            </a:r>
            <a:r>
              <a:rPr spc="-5" dirty="0"/>
              <a:t>blankets</a:t>
            </a:r>
            <a:r>
              <a:rPr dirty="0"/>
              <a:t> </a:t>
            </a:r>
            <a:r>
              <a:rPr spc="-5" dirty="0"/>
              <a:t>are</a:t>
            </a:r>
            <a:r>
              <a:rPr dirty="0"/>
              <a:t> </a:t>
            </a:r>
            <a:r>
              <a:rPr spc="-5" dirty="0"/>
              <a:t>activated </a:t>
            </a:r>
            <a:r>
              <a:rPr dirty="0"/>
              <a:t>when </a:t>
            </a:r>
            <a:r>
              <a:rPr spc="-540" dirty="0"/>
              <a:t> </a:t>
            </a:r>
            <a:r>
              <a:rPr spc="-5" dirty="0"/>
              <a:t>their</a:t>
            </a:r>
            <a:r>
              <a:rPr spc="-15" dirty="0"/>
              <a:t> </a:t>
            </a:r>
            <a:r>
              <a:rPr spc="-5" dirty="0"/>
              <a:t>heating</a:t>
            </a:r>
            <a:r>
              <a:rPr spc="-10" dirty="0"/>
              <a:t> </a:t>
            </a:r>
            <a:r>
              <a:rPr spc="-5" dirty="0"/>
              <a:t>elements</a:t>
            </a:r>
            <a:r>
              <a:rPr spc="-10" dirty="0"/>
              <a:t> </a:t>
            </a:r>
            <a:r>
              <a:rPr spc="-5" dirty="0"/>
              <a:t>are</a:t>
            </a:r>
            <a:r>
              <a:rPr spc="-10" dirty="0"/>
              <a:t> </a:t>
            </a:r>
            <a:r>
              <a:rPr dirty="0"/>
              <a:t>exposed</a:t>
            </a:r>
            <a:r>
              <a:rPr spc="-10" dirty="0"/>
              <a:t> </a:t>
            </a:r>
            <a:r>
              <a:rPr spc="-5" dirty="0"/>
              <a:t>to</a:t>
            </a:r>
            <a:r>
              <a:rPr spc="-10" dirty="0"/>
              <a:t> </a:t>
            </a:r>
            <a:r>
              <a:rPr dirty="0"/>
              <a:t>air</a:t>
            </a:r>
          </a:p>
          <a:p>
            <a:pPr marL="5867400" marR="116839" indent="-342900">
              <a:lnSpc>
                <a:spcPct val="100000"/>
              </a:lnSpc>
              <a:spcBef>
                <a:spcPts val="1010"/>
              </a:spcBef>
              <a:buClr>
                <a:srgbClr val="F16232"/>
              </a:buClr>
              <a:buFont typeface="Wingdings"/>
              <a:buChar char=""/>
              <a:tabLst>
                <a:tab pos="5867400" algn="l"/>
                <a:tab pos="5868035" algn="l"/>
              </a:tabLst>
            </a:pPr>
            <a:r>
              <a:rPr spc="-5" dirty="0"/>
              <a:t>Active hypothermia blankets are </a:t>
            </a:r>
            <a:r>
              <a:rPr dirty="0"/>
              <a:t>applied </a:t>
            </a:r>
            <a:r>
              <a:rPr spc="-5" dirty="0"/>
              <a:t>to </a:t>
            </a:r>
            <a:r>
              <a:rPr dirty="0"/>
              <a:t>a </a:t>
            </a:r>
            <a:r>
              <a:rPr spc="5" dirty="0"/>
              <a:t> </a:t>
            </a:r>
            <a:r>
              <a:rPr spc="-5" dirty="0"/>
              <a:t>casualty </a:t>
            </a:r>
            <a:r>
              <a:rPr dirty="0"/>
              <a:t>who cannot </a:t>
            </a:r>
            <a:r>
              <a:rPr spc="-5" dirty="0"/>
              <a:t>generate their </a:t>
            </a:r>
            <a:r>
              <a:rPr dirty="0"/>
              <a:t>own </a:t>
            </a:r>
            <a:r>
              <a:rPr spc="-5" dirty="0"/>
              <a:t>heat, </a:t>
            </a:r>
            <a:r>
              <a:rPr dirty="0"/>
              <a:t>but </a:t>
            </a:r>
            <a:r>
              <a:rPr spc="-550" dirty="0"/>
              <a:t> </a:t>
            </a:r>
            <a:r>
              <a:rPr dirty="0"/>
              <a:t>not </a:t>
            </a:r>
            <a:r>
              <a:rPr spc="-5" dirty="0"/>
              <a:t>directly </a:t>
            </a:r>
            <a:r>
              <a:rPr dirty="0"/>
              <a:t>on </a:t>
            </a:r>
            <a:r>
              <a:rPr spc="-5" dirty="0"/>
              <a:t>their </a:t>
            </a:r>
            <a:r>
              <a:rPr dirty="0"/>
              <a:t>skin because </a:t>
            </a:r>
            <a:r>
              <a:rPr spc="-5" dirty="0"/>
              <a:t>the activated </a:t>
            </a:r>
            <a:r>
              <a:rPr dirty="0"/>
              <a:t> </a:t>
            </a:r>
            <a:r>
              <a:rPr spc="-5" dirty="0"/>
              <a:t>blankets</a:t>
            </a:r>
            <a:r>
              <a:rPr spc="-15" dirty="0"/>
              <a:t> </a:t>
            </a:r>
            <a:r>
              <a:rPr dirty="0"/>
              <a:t>can</a:t>
            </a:r>
            <a:r>
              <a:rPr spc="-10" dirty="0"/>
              <a:t> </a:t>
            </a:r>
            <a:r>
              <a:rPr dirty="0"/>
              <a:t>cause</a:t>
            </a:r>
            <a:r>
              <a:rPr spc="-10" dirty="0"/>
              <a:t> </a:t>
            </a:r>
            <a:r>
              <a:rPr spc="-5" dirty="0"/>
              <a:t>burns</a:t>
            </a:r>
          </a:p>
        </p:txBody>
      </p:sp>
      <p:sp>
        <p:nvSpPr>
          <p:cNvPr id="8" name="object 8"/>
          <p:cNvSpPr/>
          <p:nvPr/>
        </p:nvSpPr>
        <p:spPr>
          <a:xfrm>
            <a:off x="5910408" y="3416181"/>
            <a:ext cx="0" cy="1176020"/>
          </a:xfrm>
          <a:custGeom>
            <a:avLst/>
            <a:gdLst/>
            <a:ahLst/>
            <a:cxnLst/>
            <a:rect l="l" t="t" r="r" b="b"/>
            <a:pathLst>
              <a:path h="1176020">
                <a:moveTo>
                  <a:pt x="0" y="117559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10408" y="2663806"/>
            <a:ext cx="0" cy="446405"/>
          </a:xfrm>
          <a:custGeom>
            <a:avLst/>
            <a:gdLst/>
            <a:ahLst/>
            <a:cxnLst/>
            <a:rect l="l" t="t" r="r" b="b"/>
            <a:pathLst>
              <a:path h="446405">
                <a:moveTo>
                  <a:pt x="0" y="44594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59BB8F-76DB-AEA9-2602-334551D74154}"/>
              </a:ext>
            </a:extLst>
          </p:cNvPr>
          <p:cNvGrpSpPr/>
          <p:nvPr/>
        </p:nvGrpSpPr>
        <p:grpSpPr>
          <a:xfrm>
            <a:off x="6699506" y="5532437"/>
            <a:ext cx="2494280" cy="756285"/>
            <a:chOff x="8840020" y="5144995"/>
            <a:chExt cx="2494280" cy="756285"/>
          </a:xfrm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C64B9929-9523-4BE0-F15D-D07F4D0DF143}"/>
                </a:ext>
              </a:extLst>
            </p:cNvPr>
            <p:cNvSpPr/>
            <p:nvPr/>
          </p:nvSpPr>
          <p:spPr>
            <a:xfrm>
              <a:off x="10578015" y="5144995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64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B4A41D13-FCA2-3B8B-3C83-84FBE6E77AF0}"/>
                </a:ext>
              </a:extLst>
            </p:cNvPr>
            <p:cNvSpPr txBox="1"/>
            <p:nvPr/>
          </p:nvSpPr>
          <p:spPr>
            <a:xfrm>
              <a:off x="8840020" y="526659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lang="en-US"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</a:rPr>
                <a:t>C</a:t>
              </a:r>
              <a:r>
                <a:rPr lang="en-US" sz="3200" spc="-50" dirty="0">
                  <a:latin typeface="Arial Black"/>
                  <a:cs typeface="Arial Black"/>
                </a:rPr>
                <a:t>  </a:t>
              </a:r>
              <a:r>
                <a:rPr sz="4800" spc="-75" baseline="1736" dirty="0">
                  <a:solidFill>
                    <a:schemeClr val="bg1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08760"/>
            <a:ext cx="6797040" cy="49712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042026" y="1560211"/>
            <a:ext cx="3854450" cy="4142104"/>
          </a:xfrm>
          <a:custGeom>
            <a:avLst/>
            <a:gdLst/>
            <a:ahLst/>
            <a:cxnLst/>
            <a:rect l="l" t="t" r="r" b="b"/>
            <a:pathLst>
              <a:path w="3854450" h="4142104">
                <a:moveTo>
                  <a:pt x="3671662" y="0"/>
                </a:moveTo>
                <a:lnTo>
                  <a:pt x="182655" y="0"/>
                </a:lnTo>
                <a:lnTo>
                  <a:pt x="134098" y="6524"/>
                </a:lnTo>
                <a:lnTo>
                  <a:pt x="90465" y="24937"/>
                </a:lnTo>
                <a:lnTo>
                  <a:pt x="53498" y="53498"/>
                </a:lnTo>
                <a:lnTo>
                  <a:pt x="24937" y="90465"/>
                </a:lnTo>
                <a:lnTo>
                  <a:pt x="6524" y="134097"/>
                </a:lnTo>
                <a:lnTo>
                  <a:pt x="0" y="182655"/>
                </a:lnTo>
                <a:lnTo>
                  <a:pt x="0" y="3959193"/>
                </a:lnTo>
                <a:lnTo>
                  <a:pt x="6524" y="4007750"/>
                </a:lnTo>
                <a:lnTo>
                  <a:pt x="24937" y="4051383"/>
                </a:lnTo>
                <a:lnTo>
                  <a:pt x="53498" y="4088350"/>
                </a:lnTo>
                <a:lnTo>
                  <a:pt x="90465" y="4116911"/>
                </a:lnTo>
                <a:lnTo>
                  <a:pt x="134098" y="4135325"/>
                </a:lnTo>
                <a:lnTo>
                  <a:pt x="182655" y="4141849"/>
                </a:lnTo>
                <a:lnTo>
                  <a:pt x="3671662" y="4141849"/>
                </a:lnTo>
                <a:lnTo>
                  <a:pt x="3720219" y="4135325"/>
                </a:lnTo>
                <a:lnTo>
                  <a:pt x="3763852" y="4116911"/>
                </a:lnTo>
                <a:lnTo>
                  <a:pt x="3800819" y="4088350"/>
                </a:lnTo>
                <a:lnTo>
                  <a:pt x="3829380" y="4051383"/>
                </a:lnTo>
                <a:lnTo>
                  <a:pt x="3847793" y="4007750"/>
                </a:lnTo>
                <a:lnTo>
                  <a:pt x="3854317" y="3959193"/>
                </a:lnTo>
                <a:lnTo>
                  <a:pt x="3854317" y="182655"/>
                </a:lnTo>
                <a:lnTo>
                  <a:pt x="3847793" y="134097"/>
                </a:lnTo>
                <a:lnTo>
                  <a:pt x="3829380" y="90465"/>
                </a:lnTo>
                <a:lnTo>
                  <a:pt x="3800819" y="53498"/>
                </a:lnTo>
                <a:lnTo>
                  <a:pt x="3763852" y="24937"/>
                </a:lnTo>
                <a:lnTo>
                  <a:pt x="3720219" y="6524"/>
                </a:lnTo>
                <a:lnTo>
                  <a:pt x="3671662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56968" y="386588"/>
            <a:ext cx="2277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HYPOTHERMIA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0916" y="3392932"/>
            <a:ext cx="2994025" cy="136398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ct val="89800"/>
              </a:lnSpc>
              <a:spcBef>
                <a:spcPts val="295"/>
              </a:spcBef>
            </a:pPr>
            <a:r>
              <a:rPr sz="1600" spc="-5" dirty="0">
                <a:latin typeface="Arial MT"/>
                <a:cs typeface="Arial MT"/>
              </a:rPr>
              <a:t>Apply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active warming blanket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from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active hypothermia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blanket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casualty’s</a:t>
            </a:r>
            <a:r>
              <a:rPr sz="1600" dirty="0">
                <a:latin typeface="Arial MT"/>
                <a:cs typeface="Arial MT"/>
              </a:rPr>
              <a:t> torso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(not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directly on the skin),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and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cover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casualty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passive hypothermia shell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81475" y="2217393"/>
            <a:ext cx="114300" cy="1084580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20955" rIns="0" bIns="0" rtlCol="0">
            <a:spAutoFit/>
          </a:bodyPr>
          <a:lstStyle/>
          <a:p>
            <a:pPr marL="10160">
              <a:lnSpc>
                <a:spcPct val="100000"/>
              </a:lnSpc>
              <a:spcBef>
                <a:spcPts val="165"/>
              </a:spcBef>
            </a:pPr>
            <a:r>
              <a:rPr sz="1600" dirty="0">
                <a:solidFill>
                  <a:srgbClr val="F16232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81475" y="3430270"/>
            <a:ext cx="114300" cy="751840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26670" rIns="0" bIns="0" rtlCol="0">
            <a:spAutoFit/>
          </a:bodyPr>
          <a:lstStyle/>
          <a:p>
            <a:pPr marL="10160">
              <a:lnSpc>
                <a:spcPct val="100000"/>
              </a:lnSpc>
              <a:spcBef>
                <a:spcPts val="210"/>
              </a:spcBef>
            </a:pPr>
            <a:r>
              <a:rPr sz="1600" dirty="0">
                <a:solidFill>
                  <a:srgbClr val="F16232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78941" y="2225547"/>
            <a:ext cx="3124200" cy="293624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41300" marR="5080">
              <a:lnSpc>
                <a:spcPct val="89700"/>
              </a:lnSpc>
              <a:spcBef>
                <a:spcPts val="295"/>
              </a:spcBef>
            </a:pPr>
            <a:r>
              <a:rPr sz="1600" dirty="0">
                <a:latin typeface="Arial MT"/>
                <a:cs typeface="Arial MT"/>
              </a:rPr>
              <a:t>If </a:t>
            </a:r>
            <a:r>
              <a:rPr sz="1600" spc="-5" dirty="0">
                <a:latin typeface="Arial MT"/>
                <a:cs typeface="Arial MT"/>
              </a:rPr>
              <a:t>an active hypothermia blanket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not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available,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combination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passive warming blanket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 an active warming blanket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also be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used</a:t>
            </a:r>
            <a:endParaRPr sz="1600">
              <a:latin typeface="Arial MT"/>
              <a:cs typeface="Arial MT"/>
            </a:endParaRPr>
          </a:p>
          <a:p>
            <a:pPr marL="241300" marR="174625" algn="just">
              <a:lnSpc>
                <a:spcPct val="91200"/>
              </a:lnSpc>
              <a:spcBef>
                <a:spcPts val="960"/>
              </a:spcBef>
            </a:pPr>
            <a:r>
              <a:rPr sz="1600" spc="-5" dirty="0">
                <a:latin typeface="Arial MT"/>
                <a:cs typeface="Arial MT"/>
              </a:rPr>
              <a:t>Active hypothermia treatment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uses heating sources </a:t>
            </a:r>
            <a:r>
              <a:rPr sz="1600" dirty="0">
                <a:latin typeface="Arial MT"/>
                <a:cs typeface="Arial MT"/>
              </a:rPr>
              <a:t>to </a:t>
            </a:r>
            <a:r>
              <a:rPr sz="1600" spc="-5" dirty="0">
                <a:latin typeface="Arial MT"/>
                <a:cs typeface="Arial MT"/>
              </a:rPr>
              <a:t>warm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casualty</a:t>
            </a:r>
            <a:endParaRPr sz="1600">
              <a:latin typeface="Arial MT"/>
              <a:cs typeface="Arial MT"/>
            </a:endParaRPr>
          </a:p>
          <a:p>
            <a:pPr marL="241300" marR="93980" indent="-228600">
              <a:lnSpc>
                <a:spcPct val="90400"/>
              </a:lnSpc>
              <a:spcBef>
                <a:spcPts val="955"/>
              </a:spcBef>
              <a:buClr>
                <a:srgbClr val="F16232"/>
              </a:buClr>
              <a:buFont typeface="Wingdings"/>
              <a:buChar char=""/>
              <a:tabLst>
                <a:tab pos="240665" algn="l"/>
                <a:tab pos="241300" algn="l"/>
              </a:tabLst>
            </a:pPr>
            <a:r>
              <a:rPr sz="1600" spc="-5" dirty="0">
                <a:latin typeface="Arial MT"/>
                <a:cs typeface="Arial MT"/>
              </a:rPr>
              <a:t>Oxygen levels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higher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altitudes may not be enough </a:t>
            </a:r>
            <a:r>
              <a:rPr sz="1600" dirty="0">
                <a:latin typeface="Arial MT"/>
                <a:cs typeface="Arial MT"/>
              </a:rPr>
              <a:t>to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sustain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chemical reaction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required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</a:t>
            </a:r>
            <a:r>
              <a:rPr sz="1600" spc="-5" dirty="0">
                <a:latin typeface="Arial MT"/>
                <a:cs typeface="Arial MT"/>
              </a:rPr>
              <a:t> generate heat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59935" y="1542288"/>
            <a:ext cx="3325367" cy="1673352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13401" y="947420"/>
            <a:ext cx="86442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C00000"/>
                </a:solidFill>
              </a:rPr>
              <a:t>ACTIVE</a:t>
            </a:r>
            <a:r>
              <a:rPr sz="3600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HYPOTHERMIA</a:t>
            </a:r>
            <a:r>
              <a:rPr sz="3600" spc="-13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MANAGEMENT</a:t>
            </a:r>
            <a:endParaRPr sz="3600"/>
          </a:p>
        </p:txBody>
      </p:sp>
      <p:sp>
        <p:nvSpPr>
          <p:cNvPr id="11" name="object 11"/>
          <p:cNvSpPr txBox="1"/>
          <p:nvPr/>
        </p:nvSpPr>
        <p:spPr>
          <a:xfrm>
            <a:off x="8281354" y="1742947"/>
            <a:ext cx="1864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KEY</a:t>
            </a:r>
            <a:r>
              <a:rPr sz="2400" b="1" spc="-1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POINTS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38624" y="4310329"/>
            <a:ext cx="0" cy="839469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839187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28649" y="3430270"/>
            <a:ext cx="0" cy="1353820"/>
          </a:xfrm>
          <a:custGeom>
            <a:avLst/>
            <a:gdLst/>
            <a:ahLst/>
            <a:cxnLst/>
            <a:rect l="l" t="t" r="r" b="b"/>
            <a:pathLst>
              <a:path h="1353820">
                <a:moveTo>
                  <a:pt x="-57149" y="676743"/>
                </a:moveTo>
                <a:lnTo>
                  <a:pt x="57150" y="676743"/>
                </a:lnTo>
              </a:path>
            </a:pathLst>
          </a:custGeom>
          <a:ln w="1353486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#TCCC-CLS-PPT-11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15" dirty="0"/>
              <a:t> </a:t>
            </a:r>
            <a:r>
              <a:rPr spc="-5" dirty="0"/>
              <a:t>20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D54BE0-1548-6C69-C2F7-FD7BAD12FD06}"/>
              </a:ext>
            </a:extLst>
          </p:cNvPr>
          <p:cNvGrpSpPr/>
          <p:nvPr/>
        </p:nvGrpSpPr>
        <p:grpSpPr>
          <a:xfrm>
            <a:off x="4475478" y="5849077"/>
            <a:ext cx="2494280" cy="756285"/>
            <a:chOff x="8840020" y="5144995"/>
            <a:chExt cx="2494280" cy="756285"/>
          </a:xfrm>
        </p:grpSpPr>
        <p:sp>
          <p:nvSpPr>
            <p:cNvPr id="19" name="object 13">
              <a:extLst>
                <a:ext uri="{FF2B5EF4-FFF2-40B4-BE49-F238E27FC236}">
                  <a16:creationId xmlns:a16="http://schemas.microsoft.com/office/drawing/2014/main" id="{18D07BEE-B3AA-B68D-C62D-DA2CCD4BADE7}"/>
                </a:ext>
              </a:extLst>
            </p:cNvPr>
            <p:cNvSpPr/>
            <p:nvPr/>
          </p:nvSpPr>
          <p:spPr>
            <a:xfrm>
              <a:off x="10569693" y="5144995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64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3C463BB1-0191-1CFE-B844-7EB470EF1A1E}"/>
                </a:ext>
              </a:extLst>
            </p:cNvPr>
            <p:cNvSpPr txBox="1"/>
            <p:nvPr/>
          </p:nvSpPr>
          <p:spPr>
            <a:xfrm>
              <a:off x="8840020" y="526659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lang="en-US"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</a:rPr>
                <a:t>C</a:t>
              </a:r>
              <a:r>
                <a:rPr lang="en-US" sz="3200" spc="-50" dirty="0">
                  <a:latin typeface="Arial Black"/>
                  <a:cs typeface="Arial Black"/>
                </a:rPr>
                <a:t>  </a:t>
              </a:r>
              <a:r>
                <a:rPr sz="4800" spc="-75" baseline="1736" dirty="0">
                  <a:solidFill>
                    <a:schemeClr val="bg1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904</Words>
  <Application>Microsoft Office PowerPoint</Application>
  <PresentationFormat>Widescreen</PresentationFormat>
  <Paragraphs>156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Arial MT</vt:lpstr>
      <vt:lpstr>Calibri</vt:lpstr>
      <vt:lpstr>Wingdings</vt:lpstr>
      <vt:lpstr>Office Theme</vt:lpstr>
      <vt:lpstr>PowerPoint Presentation</vt:lpstr>
      <vt:lpstr>TACTICAL COMBAT CASUALTY CARE (TCCC)  ROLE-BASED TRAINING SPECTRUM</vt:lpstr>
      <vt:lpstr>TERMINAL LEARNING OBJECTIVE</vt:lpstr>
      <vt:lpstr>MARCH PAWS</vt:lpstr>
      <vt:lpstr>HYPOTHERMIA PREVENTION</vt:lpstr>
      <vt:lpstr>HYPOTHERMIA</vt:lpstr>
      <vt:lpstr>HYPOTHERMIA PREVENTION</vt:lpstr>
      <vt:lpstr>ACTIVE HYPOTHERMIA BLANKETS</vt:lpstr>
      <vt:lpstr>ACTIVE HYPOTHERMIA MANAGEMENT</vt:lpstr>
      <vt:lpstr>PASSIVE HYPOTHERMIA MATERIALS</vt:lpstr>
      <vt:lpstr>PASSIVE HYPOTHERMIA MANAGEMENT</vt:lpstr>
      <vt:lpstr>HYPOTHERMIA PREVENTION</vt:lpstr>
      <vt:lpstr>HYPOTHERMIA PREVENTION</vt:lpstr>
      <vt:lpstr>HYPOTHERMIA PREVENTION</vt:lpstr>
      <vt:lpstr>HYPOTHERMIA PREVENTION</vt:lpstr>
      <vt:lpstr>HYPOTHERMIA PREVENTION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rafferty</cp:lastModifiedBy>
  <cp:revision>5</cp:revision>
  <dcterms:created xsi:type="dcterms:W3CDTF">2023-02-05T20:00:15Z</dcterms:created>
  <dcterms:modified xsi:type="dcterms:W3CDTF">2023-02-23T22:16:06Z</dcterms:modified>
</cp:coreProperties>
</file>